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2" r:id="rId1"/>
  </p:sldMasterIdLst>
  <p:notesMasterIdLst>
    <p:notesMasterId r:id="rId15"/>
  </p:notesMasterIdLst>
  <p:handoutMasterIdLst>
    <p:handoutMasterId r:id="rId16"/>
  </p:handoutMasterIdLst>
  <p:sldIdLst>
    <p:sldId id="279" r:id="rId2"/>
    <p:sldId id="956" r:id="rId3"/>
    <p:sldId id="957" r:id="rId4"/>
    <p:sldId id="958" r:id="rId5"/>
    <p:sldId id="959" r:id="rId6"/>
    <p:sldId id="960" r:id="rId7"/>
    <p:sldId id="961" r:id="rId8"/>
    <p:sldId id="962" r:id="rId9"/>
    <p:sldId id="963" r:id="rId10"/>
    <p:sldId id="964" r:id="rId11"/>
    <p:sldId id="965" r:id="rId12"/>
    <p:sldId id="966" r:id="rId13"/>
    <p:sldId id="612" r:id="rId14"/>
  </p:sldIdLst>
  <p:sldSz cx="9906000" cy="6858000" type="A4"/>
  <p:notesSz cx="6797675" cy="9926638"/>
  <p:defaultTextStyle>
    <a:defPPr>
      <a:defRPr lang="ja-JP"/>
    </a:defPPr>
    <a:lvl1pPr algn="l" rtl="0" fontAlgn="base">
      <a:spcBef>
        <a:spcPct val="0"/>
      </a:spcBef>
      <a:spcAft>
        <a:spcPct val="0"/>
      </a:spcAft>
      <a:defRPr kumimoji="1" sz="1400" kern="1200">
        <a:solidFill>
          <a:schemeClr val="tx1"/>
        </a:solidFill>
        <a:latin typeface="ＭＳ Ｐゴシック" charset="-128"/>
        <a:ea typeface="ＭＳ Ｐゴシック" charset="-128"/>
        <a:cs typeface="+mn-cs"/>
      </a:defRPr>
    </a:lvl1pPr>
    <a:lvl2pPr marL="457200" algn="l" rtl="0" fontAlgn="base">
      <a:spcBef>
        <a:spcPct val="0"/>
      </a:spcBef>
      <a:spcAft>
        <a:spcPct val="0"/>
      </a:spcAft>
      <a:defRPr kumimoji="1" sz="1400" kern="1200">
        <a:solidFill>
          <a:schemeClr val="tx1"/>
        </a:solidFill>
        <a:latin typeface="ＭＳ Ｐゴシック" charset="-128"/>
        <a:ea typeface="ＭＳ Ｐゴシック" charset="-128"/>
        <a:cs typeface="+mn-cs"/>
      </a:defRPr>
    </a:lvl2pPr>
    <a:lvl3pPr marL="914400" algn="l" rtl="0" fontAlgn="base">
      <a:spcBef>
        <a:spcPct val="0"/>
      </a:spcBef>
      <a:spcAft>
        <a:spcPct val="0"/>
      </a:spcAft>
      <a:defRPr kumimoji="1" sz="1400" kern="1200">
        <a:solidFill>
          <a:schemeClr val="tx1"/>
        </a:solidFill>
        <a:latin typeface="ＭＳ Ｐゴシック" charset="-128"/>
        <a:ea typeface="ＭＳ Ｐゴシック" charset="-128"/>
        <a:cs typeface="+mn-cs"/>
      </a:defRPr>
    </a:lvl3pPr>
    <a:lvl4pPr marL="1371600" algn="l" rtl="0" fontAlgn="base">
      <a:spcBef>
        <a:spcPct val="0"/>
      </a:spcBef>
      <a:spcAft>
        <a:spcPct val="0"/>
      </a:spcAft>
      <a:defRPr kumimoji="1" sz="1400" kern="1200">
        <a:solidFill>
          <a:schemeClr val="tx1"/>
        </a:solidFill>
        <a:latin typeface="ＭＳ Ｐゴシック" charset="-128"/>
        <a:ea typeface="ＭＳ Ｐゴシック" charset="-128"/>
        <a:cs typeface="+mn-cs"/>
      </a:defRPr>
    </a:lvl4pPr>
    <a:lvl5pPr marL="1828800" algn="l" rtl="0" fontAlgn="base">
      <a:spcBef>
        <a:spcPct val="0"/>
      </a:spcBef>
      <a:spcAft>
        <a:spcPct val="0"/>
      </a:spcAft>
      <a:defRPr kumimoji="1" sz="1400" kern="1200">
        <a:solidFill>
          <a:schemeClr val="tx1"/>
        </a:solidFill>
        <a:latin typeface="ＭＳ Ｐゴシック" charset="-128"/>
        <a:ea typeface="ＭＳ Ｐゴシック" charset="-128"/>
        <a:cs typeface="+mn-cs"/>
      </a:defRPr>
    </a:lvl5pPr>
    <a:lvl6pPr marL="2286000" algn="l" defTabSz="914400" rtl="0" eaLnBrk="1" latinLnBrk="0" hangingPunct="1">
      <a:defRPr kumimoji="1" sz="1400" kern="1200">
        <a:solidFill>
          <a:schemeClr val="tx1"/>
        </a:solidFill>
        <a:latin typeface="ＭＳ Ｐゴシック" charset="-128"/>
        <a:ea typeface="ＭＳ Ｐゴシック" charset="-128"/>
        <a:cs typeface="+mn-cs"/>
      </a:defRPr>
    </a:lvl6pPr>
    <a:lvl7pPr marL="2743200" algn="l" defTabSz="914400" rtl="0" eaLnBrk="1" latinLnBrk="0" hangingPunct="1">
      <a:defRPr kumimoji="1" sz="1400" kern="1200">
        <a:solidFill>
          <a:schemeClr val="tx1"/>
        </a:solidFill>
        <a:latin typeface="ＭＳ Ｐゴシック" charset="-128"/>
        <a:ea typeface="ＭＳ Ｐゴシック" charset="-128"/>
        <a:cs typeface="+mn-cs"/>
      </a:defRPr>
    </a:lvl7pPr>
    <a:lvl8pPr marL="3200400" algn="l" defTabSz="914400" rtl="0" eaLnBrk="1" latinLnBrk="0" hangingPunct="1">
      <a:defRPr kumimoji="1" sz="1400" kern="1200">
        <a:solidFill>
          <a:schemeClr val="tx1"/>
        </a:solidFill>
        <a:latin typeface="ＭＳ Ｐゴシック" charset="-128"/>
        <a:ea typeface="ＭＳ Ｐゴシック" charset="-128"/>
        <a:cs typeface="+mn-cs"/>
      </a:defRPr>
    </a:lvl8pPr>
    <a:lvl9pPr marL="3657600" algn="l" defTabSz="914400" rtl="0" eaLnBrk="1" latinLnBrk="0" hangingPunct="1">
      <a:defRPr kumimoji="1" sz="1400" kern="1200">
        <a:solidFill>
          <a:schemeClr val="tx1"/>
        </a:solidFill>
        <a:latin typeface="ＭＳ Ｐゴシック" charset="-128"/>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guide id="3" pos="172">
          <p15:clr>
            <a:srgbClr val="A4A3A4"/>
          </p15:clr>
        </p15:guide>
        <p15:guide id="4" pos="6068">
          <p15:clr>
            <a:srgbClr val="A4A3A4"/>
          </p15:clr>
        </p15:guide>
        <p15:guide id="5" orient="horz" pos="845" userDrawn="1">
          <p15:clr>
            <a:srgbClr val="A4A3A4"/>
          </p15:clr>
        </p15:guide>
        <p15:guide id="6" orient="horz" pos="2704" userDrawn="1">
          <p15:clr>
            <a:srgbClr val="A4A3A4"/>
          </p15:clr>
        </p15:guide>
        <p15:guide id="7" orient="horz" pos="3339" userDrawn="1">
          <p15:clr>
            <a:srgbClr val="A4A3A4"/>
          </p15:clr>
        </p15:guide>
        <p15:guide id="8" orient="horz" pos="3657" userDrawn="1">
          <p15:clr>
            <a:srgbClr val="A4A3A4"/>
          </p15:clr>
        </p15:guide>
      </p15:sldGuideLst>
    </p:ext>
    <p:ext uri="{2D200454-40CA-4A62-9FC3-DE9A4176ACB9}">
      <p15:notesGuideLst xmlns:p15="http://schemas.microsoft.com/office/powerpoint/2012/main">
        <p15:guide id="1" orient="horz" pos="3126">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00"/>
    <a:srgbClr val="339933"/>
    <a:srgbClr val="FFCC66"/>
    <a:srgbClr val="FF9933"/>
    <a:srgbClr val="FFFF99"/>
    <a:srgbClr val="3333FF"/>
    <a:srgbClr val="FFCC00"/>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5673" autoAdjust="0"/>
  </p:normalViewPr>
  <p:slideViewPr>
    <p:cSldViewPr showGuides="1">
      <p:cViewPr varScale="1">
        <p:scale>
          <a:sx n="95" d="100"/>
          <a:sy n="95" d="100"/>
        </p:scale>
        <p:origin x="802" y="72"/>
      </p:cViewPr>
      <p:guideLst>
        <p:guide orient="horz" pos="2160"/>
        <p:guide pos="3120"/>
        <p:guide pos="172"/>
        <p:guide pos="6068"/>
        <p:guide orient="horz" pos="845"/>
        <p:guide orient="horz" pos="2704"/>
        <p:guide orient="horz" pos="3339"/>
        <p:guide orient="horz" pos="3657"/>
      </p:guideLst>
    </p:cSldViewPr>
  </p:slideViewPr>
  <p:outlineViewPr>
    <p:cViewPr>
      <p:scale>
        <a:sx n="33" d="100"/>
        <a:sy n="33" d="100"/>
      </p:scale>
      <p:origin x="0" y="0"/>
    </p:cViewPr>
  </p:outlineViewPr>
  <p:notesTextViewPr>
    <p:cViewPr>
      <p:scale>
        <a:sx n="1" d="1"/>
        <a:sy n="1" d="1"/>
      </p:scale>
      <p:origin x="0" y="0"/>
    </p:cViewPr>
  </p:notesTextViewPr>
  <p:notesViewPr>
    <p:cSldViewPr showGuides="1">
      <p:cViewPr varScale="1">
        <p:scale>
          <a:sx n="55" d="100"/>
          <a:sy n="55" d="100"/>
        </p:scale>
        <p:origin x="-2668" y="-80"/>
      </p:cViewPr>
      <p:guideLst>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7314" name="Rectangle 2"/>
          <p:cNvSpPr>
            <a:spLocks noGrp="1" noChangeArrowheads="1"/>
          </p:cNvSpPr>
          <p:nvPr>
            <p:ph type="hdr" sz="quarter"/>
          </p:nvPr>
        </p:nvSpPr>
        <p:spPr bwMode="auto">
          <a:xfrm>
            <a:off x="0" y="0"/>
            <a:ext cx="2945129" cy="4960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623" tIns="45811" rIns="91623" bIns="45811" numCol="1" anchor="t" anchorCtr="0" compatLnSpc="1">
            <a:prstTxWarp prst="textNoShape">
              <a:avLst/>
            </a:prstTxWarp>
          </a:bodyPr>
          <a:lstStyle>
            <a:lvl1pPr>
              <a:defRPr sz="1200">
                <a:latin typeface="Arial" charset="0"/>
              </a:defRPr>
            </a:lvl1pPr>
          </a:lstStyle>
          <a:p>
            <a:endParaRPr lang="en-US" altLang="ja-JP"/>
          </a:p>
        </p:txBody>
      </p:sp>
      <p:sp>
        <p:nvSpPr>
          <p:cNvPr id="397315" name="Rectangle 3"/>
          <p:cNvSpPr>
            <a:spLocks noGrp="1" noChangeArrowheads="1"/>
          </p:cNvSpPr>
          <p:nvPr>
            <p:ph type="dt" sz="quarter" idx="1"/>
          </p:nvPr>
        </p:nvSpPr>
        <p:spPr bwMode="auto">
          <a:xfrm>
            <a:off x="3850955" y="0"/>
            <a:ext cx="2945129" cy="4960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623" tIns="45811" rIns="91623" bIns="45811" numCol="1" anchor="t" anchorCtr="0" compatLnSpc="1">
            <a:prstTxWarp prst="textNoShape">
              <a:avLst/>
            </a:prstTxWarp>
          </a:bodyPr>
          <a:lstStyle>
            <a:lvl1pPr algn="r">
              <a:defRPr sz="1200">
                <a:latin typeface="Arial" charset="0"/>
              </a:defRPr>
            </a:lvl1pPr>
          </a:lstStyle>
          <a:p>
            <a:endParaRPr lang="en-US" altLang="ja-JP"/>
          </a:p>
        </p:txBody>
      </p:sp>
      <p:sp>
        <p:nvSpPr>
          <p:cNvPr id="397316" name="Rectangle 4"/>
          <p:cNvSpPr>
            <a:spLocks noGrp="1" noChangeArrowheads="1"/>
          </p:cNvSpPr>
          <p:nvPr>
            <p:ph type="ftr" sz="quarter" idx="2"/>
          </p:nvPr>
        </p:nvSpPr>
        <p:spPr bwMode="auto">
          <a:xfrm>
            <a:off x="0" y="9428954"/>
            <a:ext cx="2945129" cy="4960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623" tIns="45811" rIns="91623" bIns="45811" numCol="1" anchor="b" anchorCtr="0" compatLnSpc="1">
            <a:prstTxWarp prst="textNoShape">
              <a:avLst/>
            </a:prstTxWarp>
          </a:bodyPr>
          <a:lstStyle>
            <a:lvl1pPr>
              <a:defRPr sz="1200">
                <a:latin typeface="Arial" charset="0"/>
              </a:defRPr>
            </a:lvl1pPr>
          </a:lstStyle>
          <a:p>
            <a:endParaRPr lang="en-US" altLang="ja-JP"/>
          </a:p>
        </p:txBody>
      </p:sp>
      <p:sp>
        <p:nvSpPr>
          <p:cNvPr id="397317" name="Rectangle 5"/>
          <p:cNvSpPr>
            <a:spLocks noGrp="1" noChangeArrowheads="1"/>
          </p:cNvSpPr>
          <p:nvPr>
            <p:ph type="sldNum" sz="quarter" idx="3"/>
          </p:nvPr>
        </p:nvSpPr>
        <p:spPr bwMode="auto">
          <a:xfrm>
            <a:off x="3850955" y="9428954"/>
            <a:ext cx="2945129" cy="4960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623" tIns="45811" rIns="91623" bIns="45811" numCol="1" anchor="b" anchorCtr="0" compatLnSpc="1">
            <a:prstTxWarp prst="textNoShape">
              <a:avLst/>
            </a:prstTxWarp>
          </a:bodyPr>
          <a:lstStyle>
            <a:lvl1pPr algn="r">
              <a:defRPr sz="1200">
                <a:latin typeface="Arial" charset="0"/>
              </a:defRPr>
            </a:lvl1pPr>
          </a:lstStyle>
          <a:p>
            <a:fld id="{60030846-9F4A-42E8-9823-5A8F54F508F7}" type="slidenum">
              <a:rPr lang="en-US" altLang="ja-JP"/>
              <a:pPr/>
              <a:t>‹#›</a:t>
            </a:fld>
            <a:endParaRPr lang="en-US" altLang="ja-JP"/>
          </a:p>
        </p:txBody>
      </p:sp>
    </p:spTree>
    <p:extLst>
      <p:ext uri="{BB962C8B-B14F-4D97-AF65-F5344CB8AC3E}">
        <p14:creationId xmlns:p14="http://schemas.microsoft.com/office/powerpoint/2010/main" val="39503481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9682" name="Rectangle 2"/>
          <p:cNvSpPr>
            <a:spLocks noGrp="1" noChangeArrowheads="1"/>
          </p:cNvSpPr>
          <p:nvPr>
            <p:ph type="hdr" sz="quarter"/>
          </p:nvPr>
        </p:nvSpPr>
        <p:spPr bwMode="auto">
          <a:xfrm>
            <a:off x="0" y="0"/>
            <a:ext cx="2945129" cy="4976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4" tIns="46036" rIns="92074" bIns="46036" numCol="1" anchor="t" anchorCtr="0" compatLnSpc="1">
            <a:prstTxWarp prst="textNoShape">
              <a:avLst/>
            </a:prstTxWarp>
          </a:bodyPr>
          <a:lstStyle>
            <a:lvl1pPr defTabSz="921001">
              <a:defRPr sz="1200">
                <a:latin typeface="Arial" charset="0"/>
              </a:defRPr>
            </a:lvl1pPr>
          </a:lstStyle>
          <a:p>
            <a:endParaRPr lang="en-US" altLang="ja-JP"/>
          </a:p>
        </p:txBody>
      </p:sp>
      <p:sp>
        <p:nvSpPr>
          <p:cNvPr id="199683" name="Rectangle 3"/>
          <p:cNvSpPr>
            <a:spLocks noGrp="1" noChangeArrowheads="1"/>
          </p:cNvSpPr>
          <p:nvPr>
            <p:ph type="dt" idx="1"/>
          </p:nvPr>
        </p:nvSpPr>
        <p:spPr bwMode="auto">
          <a:xfrm>
            <a:off x="3850955" y="0"/>
            <a:ext cx="2945129" cy="4976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4" tIns="46036" rIns="92074" bIns="46036" numCol="1" anchor="t" anchorCtr="0" compatLnSpc="1">
            <a:prstTxWarp prst="textNoShape">
              <a:avLst/>
            </a:prstTxWarp>
          </a:bodyPr>
          <a:lstStyle>
            <a:lvl1pPr algn="r" defTabSz="921001">
              <a:defRPr sz="1200">
                <a:latin typeface="Arial" charset="0"/>
              </a:defRPr>
            </a:lvl1pPr>
          </a:lstStyle>
          <a:p>
            <a:endParaRPr lang="en-US" altLang="ja-JP"/>
          </a:p>
        </p:txBody>
      </p:sp>
      <p:sp>
        <p:nvSpPr>
          <p:cNvPr id="199684" name="Rectangle 4"/>
          <p:cNvSpPr>
            <a:spLocks noGrp="1" noRot="1" noChangeAspect="1" noChangeArrowheads="1" noTextEdit="1"/>
          </p:cNvSpPr>
          <p:nvPr>
            <p:ph type="sldImg" idx="2"/>
          </p:nvPr>
        </p:nvSpPr>
        <p:spPr bwMode="auto">
          <a:xfrm>
            <a:off x="709613" y="744538"/>
            <a:ext cx="5380037" cy="3724275"/>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99685" name="Rectangle 5"/>
          <p:cNvSpPr>
            <a:spLocks noGrp="1" noChangeArrowheads="1"/>
          </p:cNvSpPr>
          <p:nvPr>
            <p:ph type="body" sz="quarter" idx="3"/>
          </p:nvPr>
        </p:nvSpPr>
        <p:spPr bwMode="auto">
          <a:xfrm>
            <a:off x="679768" y="4716067"/>
            <a:ext cx="5438140" cy="44664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4" tIns="46036" rIns="92074" bIns="46036"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99686" name="Rectangle 6"/>
          <p:cNvSpPr>
            <a:spLocks noGrp="1" noChangeArrowheads="1"/>
          </p:cNvSpPr>
          <p:nvPr>
            <p:ph type="ftr" sz="quarter" idx="4"/>
          </p:nvPr>
        </p:nvSpPr>
        <p:spPr bwMode="auto">
          <a:xfrm>
            <a:off x="0" y="9427365"/>
            <a:ext cx="2945129" cy="4976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4" tIns="46036" rIns="92074" bIns="46036" numCol="1" anchor="b" anchorCtr="0" compatLnSpc="1">
            <a:prstTxWarp prst="textNoShape">
              <a:avLst/>
            </a:prstTxWarp>
          </a:bodyPr>
          <a:lstStyle>
            <a:lvl1pPr defTabSz="921001">
              <a:defRPr sz="1200">
                <a:latin typeface="Arial" charset="0"/>
              </a:defRPr>
            </a:lvl1pPr>
          </a:lstStyle>
          <a:p>
            <a:endParaRPr lang="en-US" altLang="ja-JP"/>
          </a:p>
        </p:txBody>
      </p:sp>
      <p:sp>
        <p:nvSpPr>
          <p:cNvPr id="199687" name="Rectangle 7"/>
          <p:cNvSpPr>
            <a:spLocks noGrp="1" noChangeArrowheads="1"/>
          </p:cNvSpPr>
          <p:nvPr>
            <p:ph type="sldNum" sz="quarter" idx="5"/>
          </p:nvPr>
        </p:nvSpPr>
        <p:spPr bwMode="auto">
          <a:xfrm>
            <a:off x="3850955" y="9427365"/>
            <a:ext cx="2945129" cy="4976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4" tIns="46036" rIns="92074" bIns="46036" numCol="1" anchor="b" anchorCtr="0" compatLnSpc="1">
            <a:prstTxWarp prst="textNoShape">
              <a:avLst/>
            </a:prstTxWarp>
          </a:bodyPr>
          <a:lstStyle>
            <a:lvl1pPr algn="r" defTabSz="921001">
              <a:defRPr sz="1200">
                <a:latin typeface="Arial" charset="0"/>
              </a:defRPr>
            </a:lvl1pPr>
          </a:lstStyle>
          <a:p>
            <a:fld id="{16012EA8-AE05-4054-B420-D590D7892E00}" type="slidenum">
              <a:rPr lang="en-US" altLang="ja-JP"/>
              <a:pPr/>
              <a:t>‹#›</a:t>
            </a:fld>
            <a:endParaRPr lang="en-US" altLang="ja-JP"/>
          </a:p>
        </p:txBody>
      </p:sp>
    </p:spTree>
    <p:extLst>
      <p:ext uri="{BB962C8B-B14F-4D97-AF65-F5344CB8AC3E}">
        <p14:creationId xmlns:p14="http://schemas.microsoft.com/office/powerpoint/2010/main" val="359851927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ＭＳ Ｐ明朝" charset="-128"/>
        <a:cs typeface="+mn-cs"/>
      </a:defRPr>
    </a:lvl1pPr>
    <a:lvl2pPr marL="457200" algn="l" rtl="0" fontAlgn="base">
      <a:spcBef>
        <a:spcPct val="30000"/>
      </a:spcBef>
      <a:spcAft>
        <a:spcPct val="0"/>
      </a:spcAft>
      <a:defRPr kumimoji="1" sz="1200" kern="1200">
        <a:solidFill>
          <a:schemeClr val="tx1"/>
        </a:solidFill>
        <a:latin typeface="Arial" charset="0"/>
        <a:ea typeface="ＭＳ Ｐ明朝" charset="-128"/>
        <a:cs typeface="+mn-cs"/>
      </a:defRPr>
    </a:lvl2pPr>
    <a:lvl3pPr marL="914400" algn="l" rtl="0" fontAlgn="base">
      <a:spcBef>
        <a:spcPct val="30000"/>
      </a:spcBef>
      <a:spcAft>
        <a:spcPct val="0"/>
      </a:spcAft>
      <a:defRPr kumimoji="1" sz="1200" kern="1200">
        <a:solidFill>
          <a:schemeClr val="tx1"/>
        </a:solidFill>
        <a:latin typeface="Arial" charset="0"/>
        <a:ea typeface="ＭＳ Ｐ明朝" charset="-128"/>
        <a:cs typeface="+mn-cs"/>
      </a:defRPr>
    </a:lvl3pPr>
    <a:lvl4pPr marL="1371600" algn="l" rtl="0" fontAlgn="base">
      <a:spcBef>
        <a:spcPct val="30000"/>
      </a:spcBef>
      <a:spcAft>
        <a:spcPct val="0"/>
      </a:spcAft>
      <a:defRPr kumimoji="1" sz="1200" kern="1200">
        <a:solidFill>
          <a:schemeClr val="tx1"/>
        </a:solidFill>
        <a:latin typeface="Arial" charset="0"/>
        <a:ea typeface="ＭＳ Ｐ明朝" charset="-128"/>
        <a:cs typeface="+mn-cs"/>
      </a:defRPr>
    </a:lvl4pPr>
    <a:lvl5pPr marL="1828800" algn="l" rtl="0" fontAlgn="base">
      <a:spcBef>
        <a:spcPct val="30000"/>
      </a:spcBef>
      <a:spcAft>
        <a:spcPct val="0"/>
      </a:spcAft>
      <a:defRPr kumimoji="1" sz="1200" kern="1200">
        <a:solidFill>
          <a:schemeClr val="tx1"/>
        </a:solidFill>
        <a:latin typeface="Arial" charset="0"/>
        <a:ea typeface="ＭＳ Ｐ明朝"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95687" name="Rectangle 103"/>
          <p:cNvSpPr>
            <a:spLocks noChangeArrowheads="1"/>
          </p:cNvSpPr>
          <p:nvPr/>
        </p:nvSpPr>
        <p:spPr bwMode="auto">
          <a:xfrm rot="-21600000">
            <a:off x="0" y="6426200"/>
            <a:ext cx="9907588" cy="431800"/>
          </a:xfrm>
          <a:prstGeom prst="rect">
            <a:avLst/>
          </a:prstGeom>
          <a:solidFill>
            <a:srgbClr val="FF9900"/>
          </a:solidFill>
          <a:ln>
            <a:noFill/>
          </a:ln>
          <a:extLst>
            <a:ext uri="{91240B29-F687-4F45-9708-019B960494DF}">
              <a14:hiddenLine xmlns:a14="http://schemas.microsoft.com/office/drawing/2010/main" w="9525" cap="rnd">
                <a:solidFill>
                  <a:schemeClr val="tx1"/>
                </a:solidFill>
                <a:prstDash val="sysDot"/>
                <a:miter lim="800000"/>
                <a:headEnd/>
                <a:tailEnd/>
              </a14:hiddenLine>
            </a:ext>
          </a:extLst>
        </p:spPr>
        <p:txBody>
          <a:bodyPr wrap="none" anchor="ctr"/>
          <a:lstStyle/>
          <a:p>
            <a:endParaRPr lang="ja-JP" altLang="en-US"/>
          </a:p>
        </p:txBody>
      </p:sp>
      <p:sp>
        <p:nvSpPr>
          <p:cNvPr id="195587" name="Rectangle 3"/>
          <p:cNvSpPr>
            <a:spLocks noGrp="1" noChangeArrowheads="1"/>
          </p:cNvSpPr>
          <p:nvPr>
            <p:ph type="ctrTitle"/>
          </p:nvPr>
        </p:nvSpPr>
        <p:spPr>
          <a:xfrm>
            <a:off x="273050" y="2565400"/>
            <a:ext cx="9359900" cy="1423988"/>
          </a:xfrm>
          <a:extLst>
            <a:ext uri="{909E8E84-426E-40DD-AFC4-6F175D3DCCD1}">
              <a14:hiddenFill xmlns:a14="http://schemas.microsoft.com/office/drawing/2010/main">
                <a:gradFill rotWithShape="0">
                  <a:gsLst>
                    <a:gs pos="0">
                      <a:srgbClr val="FFFF99"/>
                    </a:gs>
                    <a:gs pos="100000">
                      <a:srgbClr val="FFFF99">
                        <a:gamma/>
                        <a:tint val="0"/>
                        <a:invGamma/>
                      </a:srgbClr>
                    </a:gs>
                  </a:gsLst>
                  <a:lin ang="2700000" scaled="1"/>
                </a:gra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lvl1pPr marL="0" indent="0" defTabSz="566738">
              <a:defRPr sz="2400"/>
            </a:lvl1pPr>
          </a:lstStyle>
          <a:p>
            <a:pPr lvl="0"/>
            <a:r>
              <a:rPr lang="ja-JP" altLang="en-US" noProof="0"/>
              <a:t>マスター タイトルの書式設定</a:t>
            </a:r>
            <a:endParaRPr lang="ja-JP" altLang="en-US" noProof="0" dirty="0"/>
          </a:p>
        </p:txBody>
      </p:sp>
      <p:sp>
        <p:nvSpPr>
          <p:cNvPr id="195588" name="Rectangle 4"/>
          <p:cNvSpPr>
            <a:spLocks noGrp="1" noChangeArrowheads="1"/>
          </p:cNvSpPr>
          <p:nvPr>
            <p:ph type="subTitle" idx="1"/>
          </p:nvPr>
        </p:nvSpPr>
        <p:spPr>
          <a:xfrm>
            <a:off x="5106988" y="4597400"/>
            <a:ext cx="4525962" cy="1444625"/>
          </a:xfrm>
        </p:spPr>
        <p:txBody>
          <a:bodyPr anchor="ctr"/>
          <a:lstStyle>
            <a:lvl1pPr marL="0" indent="0" algn="r">
              <a:buFont typeface="Wingdings" pitchFamily="2" charset="2"/>
              <a:buNone/>
              <a:defRPr sz="1600" b="1"/>
            </a:lvl1pPr>
          </a:lstStyle>
          <a:p>
            <a:pPr lvl="0"/>
            <a:r>
              <a:rPr lang="ja-JP" altLang="en-US" noProof="0"/>
              <a:t>マスター サブタイトルの書式設定</a:t>
            </a:r>
            <a:endParaRPr lang="ja-JP" altLang="en-US" noProof="0" dirty="0"/>
          </a:p>
        </p:txBody>
      </p:sp>
      <p:sp>
        <p:nvSpPr>
          <p:cNvPr id="195589" name="Rectangle 5"/>
          <p:cNvSpPr>
            <a:spLocks noGrp="1" noChangeArrowheads="1"/>
          </p:cNvSpPr>
          <p:nvPr>
            <p:ph type="dt" sz="half" idx="2"/>
          </p:nvPr>
        </p:nvSpPr>
        <p:spPr bwMode="auto">
          <a:xfrm>
            <a:off x="495300" y="6553200"/>
            <a:ext cx="2311400" cy="22860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kumimoji="0" sz="1000">
                <a:latin typeface="Arial" charset="0"/>
              </a:defRPr>
            </a:lvl1pPr>
          </a:lstStyle>
          <a:p>
            <a:endParaRPr lang="en-US" altLang="ja-JP"/>
          </a:p>
        </p:txBody>
      </p:sp>
      <p:sp>
        <p:nvSpPr>
          <p:cNvPr id="195590" name="Rectangle 6"/>
          <p:cNvSpPr>
            <a:spLocks noGrp="1" noChangeArrowheads="1"/>
          </p:cNvSpPr>
          <p:nvPr>
            <p:ph type="ftr" sz="quarter" idx="3"/>
          </p:nvPr>
        </p:nvSpPr>
        <p:spPr>
          <a:xfrm>
            <a:off x="2327876" y="6553200"/>
            <a:ext cx="5240858" cy="304800"/>
          </a:xfrm>
          <a:prstGeom prst="rect">
            <a:avLst/>
          </a:prstGeom>
          <a:extLst>
            <a:ext uri="{91240B29-F687-4F45-9708-019B960494DF}">
              <a14:hiddenLine xmlns:a14="http://schemas.microsoft.com/office/drawing/2010/main" w="9525">
                <a:solidFill>
                  <a:schemeClr val="tx1"/>
                </a:solidFill>
                <a:miter lim="800000"/>
                <a:headEnd/>
                <a:tailEnd/>
              </a14:hiddenLine>
            </a:ext>
          </a:extLst>
        </p:spPr>
        <p:txBody>
          <a:bodyPr lIns="91440"/>
          <a:lstStyle>
            <a:lvl1pPr algn="ctr">
              <a:defRPr kumimoji="0">
                <a:latin typeface="Arial" charset="0"/>
              </a:defRPr>
            </a:lvl1pPr>
          </a:lstStyle>
          <a:p>
            <a:r>
              <a:rPr lang="en-US" altLang="ja-JP"/>
              <a:t>.</a:t>
            </a:r>
            <a:endParaRPr lang="en-US" altLang="ja-JP" dirty="0"/>
          </a:p>
        </p:txBody>
      </p:sp>
      <p:sp>
        <p:nvSpPr>
          <p:cNvPr id="195671" name="Rectangle 87"/>
          <p:cNvSpPr>
            <a:spLocks noChangeArrowheads="1"/>
          </p:cNvSpPr>
          <p:nvPr/>
        </p:nvSpPr>
        <p:spPr bwMode="auto">
          <a:xfrm rot="-21600000">
            <a:off x="1136576" y="422275"/>
            <a:ext cx="8769424" cy="74613"/>
          </a:xfrm>
          <a:prstGeom prst="rect">
            <a:avLst/>
          </a:prstGeom>
          <a:solidFill>
            <a:srgbClr val="FF9900"/>
          </a:solidFill>
          <a:ln>
            <a:noFill/>
          </a:ln>
          <a:extLst>
            <a:ext uri="{91240B29-F687-4F45-9708-019B960494DF}">
              <a14:hiddenLine xmlns:a14="http://schemas.microsoft.com/office/drawing/2010/main" w="9525" cap="rnd">
                <a:solidFill>
                  <a:schemeClr val="tx1"/>
                </a:solidFill>
                <a:prstDash val="sysDot"/>
                <a:miter lim="800000"/>
                <a:headEnd/>
                <a:tailEnd/>
              </a14:hiddenLine>
            </a:ext>
          </a:extLst>
        </p:spPr>
        <p:txBody>
          <a:bodyPr wrap="none" anchor="ctr"/>
          <a:lstStyle/>
          <a:p>
            <a:endParaRPr lang="ja-JP" altLang="en-US"/>
          </a:p>
        </p:txBody>
      </p:sp>
      <p:pic>
        <p:nvPicPr>
          <p:cNvPr id="12" name="Picture 2" descr="P:\7_管理\06_総務\01_ロゴデータ\00_アクティブ アンド カンパニー\AAC_logo\aac-group_20130704.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5033" y="77099"/>
            <a:ext cx="914188" cy="759390"/>
          </a:xfrm>
          <a:prstGeom prst="rect">
            <a:avLst/>
          </a:prstGeom>
          <a:noFill/>
          <a:extLst>
            <a:ext uri="{909E8E84-426E-40DD-AFC4-6F175D3DCCD1}">
              <a14:hiddenFill xmlns:a14="http://schemas.microsoft.com/office/drawing/2010/main">
                <a:solidFill>
                  <a:srgbClr val="FFFFFF"/>
                </a:solidFill>
              </a14:hiddenFill>
            </a:ext>
          </a:extLst>
        </p:spPr>
      </p:pic>
      <p:sp>
        <p:nvSpPr>
          <p:cNvPr id="16" name="Rectangle 4"/>
          <p:cNvSpPr txBox="1">
            <a:spLocks noChangeArrowheads="1"/>
          </p:cNvSpPr>
          <p:nvPr/>
        </p:nvSpPr>
        <p:spPr bwMode="auto">
          <a:xfrm>
            <a:off x="1064568" y="4941169"/>
            <a:ext cx="4104456" cy="11653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marL="0" indent="0" algn="r" rtl="0" eaLnBrk="1" fontAlgn="base" hangingPunct="1">
              <a:spcBef>
                <a:spcPct val="20000"/>
              </a:spcBef>
              <a:spcAft>
                <a:spcPct val="0"/>
              </a:spcAft>
              <a:buClr>
                <a:srgbClr val="777777"/>
              </a:buClr>
              <a:buFont typeface="Wingdings" pitchFamily="2" charset="2"/>
              <a:buNone/>
              <a:defRPr kumimoji="1" sz="1600" b="1">
                <a:solidFill>
                  <a:schemeClr val="tx1"/>
                </a:solidFill>
                <a:latin typeface="+mn-lt"/>
                <a:ea typeface="+mn-ea"/>
                <a:cs typeface="+mn-cs"/>
              </a:defRPr>
            </a:lvl1pPr>
            <a:lvl2pPr marL="566738" indent="-182563" algn="l" rtl="0" eaLnBrk="1" fontAlgn="base" hangingPunct="1">
              <a:spcBef>
                <a:spcPct val="20000"/>
              </a:spcBef>
              <a:spcAft>
                <a:spcPct val="0"/>
              </a:spcAft>
              <a:buClr>
                <a:srgbClr val="777777"/>
              </a:buClr>
              <a:buFont typeface="Wingdings" pitchFamily="2" charset="2"/>
              <a:buChar char="n"/>
              <a:defRPr kumimoji="1" sz="1000">
                <a:solidFill>
                  <a:schemeClr val="tx1"/>
                </a:solidFill>
                <a:latin typeface="+mn-lt"/>
                <a:ea typeface="+mn-ea"/>
              </a:defRPr>
            </a:lvl2pPr>
            <a:lvl3pPr marL="950913" indent="-193675" algn="l" rtl="0" eaLnBrk="1" fontAlgn="base" hangingPunct="1">
              <a:spcBef>
                <a:spcPct val="20000"/>
              </a:spcBef>
              <a:spcAft>
                <a:spcPct val="0"/>
              </a:spcAft>
              <a:buClr>
                <a:srgbClr val="777777"/>
              </a:buClr>
              <a:buFont typeface="Wingdings" pitchFamily="2" charset="2"/>
              <a:buChar char="n"/>
              <a:defRPr kumimoji="1" sz="900">
                <a:solidFill>
                  <a:schemeClr val="tx1"/>
                </a:solidFill>
                <a:latin typeface="+mn-lt"/>
                <a:ea typeface="+mn-ea"/>
              </a:defRPr>
            </a:lvl3pPr>
            <a:lvl4pPr marL="1333500" indent="-192088" algn="l" rtl="0" eaLnBrk="1" fontAlgn="base" hangingPunct="1">
              <a:spcBef>
                <a:spcPct val="20000"/>
              </a:spcBef>
              <a:spcAft>
                <a:spcPct val="0"/>
              </a:spcAft>
              <a:buClr>
                <a:srgbClr val="777777"/>
              </a:buClr>
              <a:buFont typeface="Wingdings" pitchFamily="2" charset="2"/>
              <a:buChar char="n"/>
              <a:defRPr kumimoji="1" sz="800">
                <a:solidFill>
                  <a:schemeClr val="tx1"/>
                </a:solidFill>
                <a:latin typeface="+mn-lt"/>
                <a:ea typeface="+mn-ea"/>
              </a:defRPr>
            </a:lvl4pPr>
            <a:lvl5pPr marL="1711325" indent="-187325" algn="l" rtl="0" eaLnBrk="1" fontAlgn="base" hangingPunct="1">
              <a:spcBef>
                <a:spcPct val="20000"/>
              </a:spcBef>
              <a:spcAft>
                <a:spcPct val="0"/>
              </a:spcAft>
              <a:buClr>
                <a:srgbClr val="777777"/>
              </a:buClr>
              <a:buFont typeface="Wingdings" pitchFamily="2" charset="2"/>
              <a:buChar char="n"/>
              <a:defRPr kumimoji="1" sz="800">
                <a:solidFill>
                  <a:schemeClr val="tx1"/>
                </a:solidFill>
                <a:latin typeface="+mn-lt"/>
                <a:ea typeface="+mn-ea"/>
              </a:defRPr>
            </a:lvl5pPr>
            <a:lvl6pPr marL="2168525" indent="-187325" algn="l" rtl="0" eaLnBrk="1" fontAlgn="base" hangingPunct="1">
              <a:spcBef>
                <a:spcPct val="20000"/>
              </a:spcBef>
              <a:spcAft>
                <a:spcPct val="0"/>
              </a:spcAft>
              <a:buClr>
                <a:srgbClr val="777777"/>
              </a:buClr>
              <a:buFont typeface="Wingdings" pitchFamily="2" charset="2"/>
              <a:buChar char="n"/>
              <a:defRPr kumimoji="1" sz="800">
                <a:solidFill>
                  <a:schemeClr val="tx1"/>
                </a:solidFill>
                <a:latin typeface="+mn-lt"/>
                <a:ea typeface="+mn-ea"/>
              </a:defRPr>
            </a:lvl6pPr>
            <a:lvl7pPr marL="2625725" indent="-187325" algn="l" rtl="0" eaLnBrk="1" fontAlgn="base" hangingPunct="1">
              <a:spcBef>
                <a:spcPct val="20000"/>
              </a:spcBef>
              <a:spcAft>
                <a:spcPct val="0"/>
              </a:spcAft>
              <a:buClr>
                <a:srgbClr val="777777"/>
              </a:buClr>
              <a:buFont typeface="Wingdings" pitchFamily="2" charset="2"/>
              <a:buChar char="n"/>
              <a:defRPr kumimoji="1" sz="800">
                <a:solidFill>
                  <a:schemeClr val="tx1"/>
                </a:solidFill>
                <a:latin typeface="+mn-lt"/>
                <a:ea typeface="+mn-ea"/>
              </a:defRPr>
            </a:lvl7pPr>
            <a:lvl8pPr marL="3082925" indent="-187325" algn="l" rtl="0" eaLnBrk="1" fontAlgn="base" hangingPunct="1">
              <a:spcBef>
                <a:spcPct val="20000"/>
              </a:spcBef>
              <a:spcAft>
                <a:spcPct val="0"/>
              </a:spcAft>
              <a:buClr>
                <a:srgbClr val="777777"/>
              </a:buClr>
              <a:buFont typeface="Wingdings" pitchFamily="2" charset="2"/>
              <a:buChar char="n"/>
              <a:defRPr kumimoji="1" sz="800">
                <a:solidFill>
                  <a:schemeClr val="tx1"/>
                </a:solidFill>
                <a:latin typeface="+mn-lt"/>
                <a:ea typeface="+mn-ea"/>
              </a:defRPr>
            </a:lvl8pPr>
            <a:lvl9pPr marL="3540125" indent="-187325" algn="l" rtl="0" eaLnBrk="1" fontAlgn="base" hangingPunct="1">
              <a:spcBef>
                <a:spcPct val="20000"/>
              </a:spcBef>
              <a:spcAft>
                <a:spcPct val="0"/>
              </a:spcAft>
              <a:buClr>
                <a:srgbClr val="777777"/>
              </a:buClr>
              <a:buFont typeface="Wingdings" pitchFamily="2" charset="2"/>
              <a:buChar char="n"/>
              <a:defRPr kumimoji="1" sz="800">
                <a:solidFill>
                  <a:schemeClr val="tx1"/>
                </a:solidFill>
                <a:latin typeface="+mn-lt"/>
                <a:ea typeface="+mn-ea"/>
              </a:defRPr>
            </a:lvl9pPr>
          </a:lstStyle>
          <a:p>
            <a:pPr algn="l">
              <a:lnSpc>
                <a:spcPct val="120000"/>
              </a:lnSpc>
            </a:pPr>
            <a:r>
              <a:rPr lang="ja-JP" altLang="en-US" sz="1000" b="0" dirty="0">
                <a:latin typeface="Meiryo UI" panose="020B0604030504040204" pitchFamily="50" charset="-128"/>
                <a:ea typeface="Meiryo UI" panose="020B0604030504040204" pitchFamily="50" charset="-128"/>
              </a:rPr>
              <a:t>弊社のコンサルティングプロセスは、組織・人事コンサルティング業界で初めて、</a:t>
            </a:r>
            <a:r>
              <a:rPr lang="en-US" altLang="ja-JP" sz="1000" b="0" dirty="0">
                <a:latin typeface="Meiryo UI" panose="020B0604030504040204" pitchFamily="50" charset="-128"/>
                <a:ea typeface="Meiryo UI" panose="020B0604030504040204" pitchFamily="50" charset="-128"/>
              </a:rPr>
              <a:t>ISO</a:t>
            </a:r>
            <a:r>
              <a:rPr lang="ja-JP" altLang="en-US" sz="1000" b="0" dirty="0">
                <a:latin typeface="Meiryo UI" panose="020B0604030504040204" pitchFamily="50" charset="-128"/>
                <a:ea typeface="Meiryo UI" panose="020B0604030504040204" pitchFamily="50" charset="-128"/>
              </a:rPr>
              <a:t>：</a:t>
            </a:r>
            <a:r>
              <a:rPr lang="en-US" altLang="ja-JP" sz="1000" b="0" dirty="0">
                <a:latin typeface="Meiryo UI" panose="020B0604030504040204" pitchFamily="50" charset="-128"/>
                <a:ea typeface="Meiryo UI" panose="020B0604030504040204" pitchFamily="50" charset="-128"/>
              </a:rPr>
              <a:t>9001/2015</a:t>
            </a:r>
            <a:r>
              <a:rPr lang="ja-JP" altLang="en-US" sz="1000" b="0" dirty="0">
                <a:latin typeface="Meiryo UI" panose="020B0604030504040204" pitchFamily="50" charset="-128"/>
                <a:ea typeface="Meiryo UI" panose="020B0604030504040204" pitchFamily="50" charset="-128"/>
              </a:rPr>
              <a:t>（品質マネジメント）の国際認証を取得しています。</a:t>
            </a:r>
            <a:endParaRPr lang="en-US" altLang="ja-JP" sz="1000" b="0" dirty="0">
              <a:latin typeface="Meiryo UI" panose="020B0604030504040204" pitchFamily="50" charset="-128"/>
              <a:ea typeface="Meiryo UI" panose="020B0604030504040204" pitchFamily="50" charset="-128"/>
            </a:endParaRPr>
          </a:p>
          <a:p>
            <a:pPr algn="l">
              <a:lnSpc>
                <a:spcPct val="120000"/>
              </a:lnSpc>
            </a:pPr>
            <a:endParaRPr lang="ja-JP" altLang="en-US" sz="500" b="0" dirty="0">
              <a:latin typeface="Meiryo UI" panose="020B0604030504040204" pitchFamily="50" charset="-128"/>
              <a:ea typeface="Meiryo UI" panose="020B0604030504040204" pitchFamily="50" charset="-128"/>
            </a:endParaRPr>
          </a:p>
          <a:p>
            <a:pPr marL="0" marR="0" indent="0" algn="l" defTabSz="914400" rtl="0" eaLnBrk="1" fontAlgn="base" latinLnBrk="0" hangingPunct="1">
              <a:lnSpc>
                <a:spcPct val="100000"/>
              </a:lnSpc>
              <a:spcBef>
                <a:spcPct val="20000"/>
              </a:spcBef>
              <a:spcAft>
                <a:spcPct val="0"/>
              </a:spcAft>
              <a:buClr>
                <a:srgbClr val="777777"/>
              </a:buClr>
              <a:buSzTx/>
              <a:buFont typeface="Wingdings" pitchFamily="2" charset="2"/>
              <a:buNone/>
              <a:tabLst/>
              <a:defRPr/>
            </a:pPr>
            <a:r>
              <a:rPr lang="ja-JP" altLang="en-US" sz="1000" b="0" dirty="0">
                <a:latin typeface="Meiryo UI" panose="020B0604030504040204" pitchFamily="50" charset="-128"/>
                <a:ea typeface="Meiryo UI" panose="020B0604030504040204" pitchFamily="50" charset="-128"/>
              </a:rPr>
              <a:t>弊社では、情報セキュリティマネジメントシステム</a:t>
            </a:r>
            <a:r>
              <a:rPr lang="en-US" altLang="ja-JP" sz="1000" b="0" dirty="0">
                <a:latin typeface="Meiryo UI" panose="020B0604030504040204" pitchFamily="50" charset="-128"/>
                <a:ea typeface="Meiryo UI" panose="020B0604030504040204" pitchFamily="50" charset="-128"/>
              </a:rPr>
              <a:t>(ISMS)</a:t>
            </a:r>
            <a:r>
              <a:rPr lang="ja-JP" altLang="en-US" sz="1000" b="0" dirty="0">
                <a:latin typeface="Meiryo UI" panose="020B0604030504040204" pitchFamily="50" charset="-128"/>
                <a:ea typeface="Meiryo UI" panose="020B0604030504040204" pitchFamily="50" charset="-128"/>
              </a:rPr>
              <a:t>を取得し情報セキュリティを中心としたリスクマネジメント及びコーポレートガバナンス　を強化しています。</a:t>
            </a:r>
          </a:p>
        </p:txBody>
      </p:sp>
      <p:pic>
        <p:nvPicPr>
          <p:cNvPr id="13" name="図 12" descr="アプリケーション が含まれている画像&#10;&#10;自動的に生成された説明">
            <a:extLst>
              <a:ext uri="{FF2B5EF4-FFF2-40B4-BE49-F238E27FC236}">
                <a16:creationId xmlns:a16="http://schemas.microsoft.com/office/drawing/2014/main" id="{F98BA9AD-E83D-C347-A6E4-BA9BC51C169E}"/>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9010" t="28693" r="17318" b="29304"/>
          <a:stretch/>
        </p:blipFill>
        <p:spPr>
          <a:xfrm>
            <a:off x="280790" y="4991157"/>
            <a:ext cx="800802" cy="536192"/>
          </a:xfrm>
          <a:prstGeom prst="rect">
            <a:avLst/>
          </a:prstGeom>
          <a:ln>
            <a:solidFill>
              <a:schemeClr val="bg1">
                <a:lumMod val="75000"/>
              </a:schemeClr>
            </a:solidFill>
          </a:ln>
        </p:spPr>
      </p:pic>
      <p:pic>
        <p:nvPicPr>
          <p:cNvPr id="20" name="Picture 2"/>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488" t="1009" r="666" b="1310"/>
          <a:stretch/>
        </p:blipFill>
        <p:spPr bwMode="auto">
          <a:xfrm>
            <a:off x="280790" y="5587692"/>
            <a:ext cx="799200" cy="458468"/>
          </a:xfrm>
          <a:prstGeom prst="rect">
            <a:avLst/>
          </a:prstGeom>
          <a:noFill/>
          <a:ln w="9525">
            <a:solidFill>
              <a:schemeClr val="bg1">
                <a:lumMod val="75000"/>
              </a:schemeClr>
            </a:solidFill>
            <a:miter lim="800000"/>
            <a:headEnd/>
            <a:tailEnd/>
          </a:ln>
          <a:extLst>
            <a:ext uri="{909E8E84-426E-40dd-AFC4-6F175D3DCCD1}">
              <a14:hiddenFill xmlns="" xmlns:a14="http://schemas.microsoft.com/office/drawing/2010/main">
                <a:solidFill>
                  <a:schemeClr val="accent1"/>
                </a:solidFill>
              </a14:hiddenFill>
            </a:ext>
          </a:extLst>
        </p:spPr>
      </p:pic>
      <p:pic>
        <p:nvPicPr>
          <p:cNvPr id="15" name="Picture 2" descr="P:\7_管理\06_総務\01_ロゴデータ\00_アクティブ アンド カンパニー\AAC_logo\aac-group_20130704.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15033" y="77099"/>
            <a:ext cx="914188" cy="759390"/>
          </a:xfrm>
          <a:prstGeom prst="rect">
            <a:avLst/>
          </a:prstGeom>
          <a:noFill/>
          <a:extLst>
            <a:ext uri="{909E8E84-426E-40DD-AFC4-6F175D3DCCD1}">
              <a14:hiddenFill xmlns:a14="http://schemas.microsoft.com/office/drawing/2010/main">
                <a:solidFill>
                  <a:srgbClr val="FFFFFF"/>
                </a:solidFill>
              </a14:hiddenFill>
            </a:ext>
          </a:extLst>
        </p:spPr>
      </p:pic>
      <p:pic>
        <p:nvPicPr>
          <p:cNvPr id="19" name="図 18"/>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8064811" y="48086"/>
            <a:ext cx="1568139" cy="336859"/>
          </a:xfrm>
          <a:prstGeom prst="rect">
            <a:avLst/>
          </a:prstGeom>
        </p:spPr>
      </p:pic>
    </p:spTree>
    <p:extLst>
      <p:ext uri="{BB962C8B-B14F-4D97-AF65-F5344CB8AC3E}">
        <p14:creationId xmlns:p14="http://schemas.microsoft.com/office/powerpoint/2010/main" val="38945414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grpSp>
        <p:nvGrpSpPr>
          <p:cNvPr id="5" name="Group 180"/>
          <p:cNvGrpSpPr>
            <a:grpSpLocks/>
          </p:cNvGrpSpPr>
          <p:nvPr/>
        </p:nvGrpSpPr>
        <p:grpSpPr bwMode="auto">
          <a:xfrm>
            <a:off x="273050" y="6480175"/>
            <a:ext cx="9359900" cy="379413"/>
            <a:chOff x="1793" y="4082"/>
            <a:chExt cx="4447" cy="239"/>
          </a:xfrm>
        </p:grpSpPr>
        <p:sp>
          <p:nvSpPr>
            <p:cNvPr id="6" name="Rectangle 125"/>
            <p:cNvSpPr>
              <a:spLocks noChangeArrowheads="1"/>
            </p:cNvSpPr>
            <p:nvPr/>
          </p:nvSpPr>
          <p:spPr bwMode="auto">
            <a:xfrm rot="-21600000">
              <a:off x="1793" y="4082"/>
              <a:ext cx="4447" cy="48"/>
            </a:xfrm>
            <a:prstGeom prst="rect">
              <a:avLst/>
            </a:prstGeom>
            <a:gradFill rotWithShape="1">
              <a:gsLst>
                <a:gs pos="0">
                  <a:srgbClr val="FF9900">
                    <a:gamma/>
                    <a:tint val="0"/>
                    <a:invGamma/>
                  </a:srgbClr>
                </a:gs>
                <a:gs pos="100000">
                  <a:srgbClr val="FF9900"/>
                </a:gs>
              </a:gsLst>
              <a:lin ang="0" scaled="1"/>
            </a:gradFill>
            <a:ln>
              <a:noFill/>
            </a:ln>
            <a:extLst>
              <a:ext uri="{91240B29-F687-4F45-9708-019B960494DF}">
                <a14:hiddenLine xmlns:a14="http://schemas.microsoft.com/office/drawing/2010/main" w="9525" cap="rnd">
                  <a:solidFill>
                    <a:schemeClr val="tx1"/>
                  </a:solidFill>
                  <a:prstDash val="sysDot"/>
                  <a:miter lim="800000"/>
                  <a:headEnd/>
                  <a:tailEnd/>
                </a14:hiddenLine>
              </a:ext>
            </a:extLst>
          </p:spPr>
          <p:txBody>
            <a:bodyPr wrap="none" anchor="ctr"/>
            <a:lstStyle/>
            <a:p>
              <a:endParaRPr lang="ja-JP" altLang="en-US"/>
            </a:p>
          </p:txBody>
        </p:sp>
        <p:sp>
          <p:nvSpPr>
            <p:cNvPr id="7" name="Rectangle 178"/>
            <p:cNvSpPr>
              <a:spLocks noChangeArrowheads="1"/>
            </p:cNvSpPr>
            <p:nvPr/>
          </p:nvSpPr>
          <p:spPr bwMode="auto">
            <a:xfrm rot="-21600000">
              <a:off x="1793" y="4177"/>
              <a:ext cx="4447" cy="48"/>
            </a:xfrm>
            <a:prstGeom prst="rect">
              <a:avLst/>
            </a:prstGeom>
            <a:gradFill rotWithShape="1">
              <a:gsLst>
                <a:gs pos="0">
                  <a:srgbClr val="FF9900">
                    <a:gamma/>
                    <a:tint val="0"/>
                    <a:invGamma/>
                  </a:srgbClr>
                </a:gs>
                <a:gs pos="100000">
                  <a:srgbClr val="FF9900"/>
                </a:gs>
              </a:gsLst>
              <a:lin ang="0" scaled="1"/>
            </a:gradFill>
            <a:ln>
              <a:noFill/>
            </a:ln>
            <a:extLst>
              <a:ext uri="{91240B29-F687-4F45-9708-019B960494DF}">
                <a14:hiddenLine xmlns:a14="http://schemas.microsoft.com/office/drawing/2010/main" w="9525" cap="rnd">
                  <a:solidFill>
                    <a:schemeClr val="tx1"/>
                  </a:solidFill>
                  <a:prstDash val="sysDot"/>
                  <a:miter lim="800000"/>
                  <a:headEnd/>
                  <a:tailEnd/>
                </a14:hiddenLine>
              </a:ext>
            </a:extLst>
          </p:spPr>
          <p:txBody>
            <a:bodyPr wrap="none" anchor="ctr"/>
            <a:lstStyle/>
            <a:p>
              <a:endParaRPr lang="ja-JP" altLang="en-US"/>
            </a:p>
          </p:txBody>
        </p:sp>
        <p:sp>
          <p:nvSpPr>
            <p:cNvPr id="8" name="Rectangle 179"/>
            <p:cNvSpPr>
              <a:spLocks noChangeArrowheads="1"/>
            </p:cNvSpPr>
            <p:nvPr/>
          </p:nvSpPr>
          <p:spPr bwMode="auto">
            <a:xfrm rot="-21600000">
              <a:off x="1793" y="4273"/>
              <a:ext cx="4447" cy="48"/>
            </a:xfrm>
            <a:prstGeom prst="rect">
              <a:avLst/>
            </a:prstGeom>
            <a:gradFill rotWithShape="1">
              <a:gsLst>
                <a:gs pos="0">
                  <a:srgbClr val="FF9900">
                    <a:gamma/>
                    <a:tint val="0"/>
                    <a:invGamma/>
                  </a:srgbClr>
                </a:gs>
                <a:gs pos="100000">
                  <a:srgbClr val="FF9900"/>
                </a:gs>
              </a:gsLst>
              <a:lin ang="0" scaled="1"/>
            </a:gradFill>
            <a:ln>
              <a:noFill/>
            </a:ln>
            <a:extLst>
              <a:ext uri="{91240B29-F687-4F45-9708-019B960494DF}">
                <a14:hiddenLine xmlns:a14="http://schemas.microsoft.com/office/drawing/2010/main" w="9525" cap="rnd">
                  <a:solidFill>
                    <a:schemeClr val="tx1"/>
                  </a:solidFill>
                  <a:prstDash val="sysDot"/>
                  <a:miter lim="800000"/>
                  <a:headEnd/>
                  <a:tailEnd/>
                </a14:hiddenLine>
              </a:ext>
            </a:extLst>
          </p:spPr>
          <p:txBody>
            <a:bodyPr wrap="none" anchor="ctr"/>
            <a:lstStyle/>
            <a:p>
              <a:endParaRPr lang="ja-JP" altLang="en-US"/>
            </a:p>
          </p:txBody>
        </p:sp>
      </p:grpSp>
      <p:sp>
        <p:nvSpPr>
          <p:cNvPr id="2" name="タイトル 1"/>
          <p:cNvSpPr>
            <a:spLocks noGrp="1"/>
          </p:cNvSpPr>
          <p:nvPr>
            <p:ph type="title"/>
          </p:nvPr>
        </p:nvSpPr>
        <p:spPr/>
        <p:txBody>
          <a:bodyPr/>
          <a:lstStyle/>
          <a:p>
            <a:r>
              <a:rPr lang="ja-JP" altLang="en-US"/>
              <a:t>マスター タイトルの書式設定</a:t>
            </a:r>
            <a:endParaRPr lang="ja-JP" altLang="en-US" dirty="0"/>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ja-JP" altLang="en-US" dirty="0"/>
          </a:p>
        </p:txBody>
      </p:sp>
      <p:sp>
        <p:nvSpPr>
          <p:cNvPr id="9" name="正方形/長方形 8"/>
          <p:cNvSpPr/>
          <p:nvPr/>
        </p:nvSpPr>
        <p:spPr>
          <a:xfrm>
            <a:off x="272480" y="6477583"/>
            <a:ext cx="5586016" cy="307777"/>
          </a:xfrm>
          <a:prstGeom prst="rect">
            <a:avLst/>
          </a:prstGeom>
        </p:spPr>
        <p:txBody>
          <a:bodyPr wrap="none">
            <a:spAutoFit/>
          </a:bodyPr>
          <a:lstStyle/>
          <a:p>
            <a:r>
              <a:rPr lang="en-US" altLang="ja-JP" dirty="0">
                <a:latin typeface="Meiryo UI" panose="020B0604030504040204" pitchFamily="50" charset="-128"/>
                <a:ea typeface="Meiryo UI" panose="020B0604030504040204" pitchFamily="50" charset="-128"/>
              </a:rPr>
              <a:t>Copyright © Active and Company Group. All Rights Reserved.</a:t>
            </a:r>
          </a:p>
        </p:txBody>
      </p:sp>
      <p:sp>
        <p:nvSpPr>
          <p:cNvPr id="10" name="Rectangle 77"/>
          <p:cNvSpPr>
            <a:spLocks noChangeArrowheads="1"/>
          </p:cNvSpPr>
          <p:nvPr/>
        </p:nvSpPr>
        <p:spPr bwMode="auto">
          <a:xfrm rot="-21600000">
            <a:off x="273050" y="609599"/>
            <a:ext cx="8503200" cy="71440"/>
          </a:xfrm>
          <a:prstGeom prst="rect">
            <a:avLst/>
          </a:prstGeom>
          <a:gradFill rotWithShape="1">
            <a:gsLst>
              <a:gs pos="0">
                <a:srgbClr val="FF9900"/>
              </a:gs>
              <a:gs pos="100000">
                <a:srgbClr val="FF9900">
                  <a:gamma/>
                  <a:tint val="0"/>
                  <a:invGamma/>
                </a:srgbClr>
              </a:gs>
            </a:gsLst>
            <a:lin ang="0" scaled="1"/>
          </a:gradFill>
          <a:ln>
            <a:noFill/>
          </a:ln>
          <a:extLst>
            <a:ext uri="{91240B29-F687-4F45-9708-019B960494DF}">
              <a14:hiddenLine xmlns:a14="http://schemas.microsoft.com/office/drawing/2010/main" w="9525" cap="rnd">
                <a:solidFill>
                  <a:schemeClr val="tx1"/>
                </a:solidFill>
                <a:prstDash val="sysDot"/>
                <a:miter lim="800000"/>
                <a:headEnd/>
                <a:tailEnd/>
              </a14:hiddenLine>
            </a:ext>
          </a:extLst>
        </p:spPr>
        <p:txBody>
          <a:bodyPr wrap="none" anchor="ctr"/>
          <a:lstStyle/>
          <a:p>
            <a:endParaRPr lang="ja-JP" altLang="en-US"/>
          </a:p>
        </p:txBody>
      </p:sp>
      <p:sp>
        <p:nvSpPr>
          <p:cNvPr id="16" name="正方形/長方形 15"/>
          <p:cNvSpPr/>
          <p:nvPr/>
        </p:nvSpPr>
        <p:spPr>
          <a:xfrm>
            <a:off x="9562169" y="6517806"/>
            <a:ext cx="399468" cy="246221"/>
          </a:xfrm>
          <a:prstGeom prst="rect">
            <a:avLst/>
          </a:prstGeom>
        </p:spPr>
        <p:txBody>
          <a:bodyPr wrap="none">
            <a:spAutoFit/>
          </a:bodyPr>
          <a:lstStyle/>
          <a:p>
            <a:pPr algn="ctr"/>
            <a:fld id="{54C10C4C-20E2-4CEE-BB6F-6AACEBBB8C13}" type="slidenum">
              <a:rPr lang="en-US" altLang="ja-JP" sz="1000" smtClean="0">
                <a:latin typeface="Meiryo UI" panose="020B0604030504040204" pitchFamily="50" charset="-128"/>
                <a:ea typeface="Meiryo UI" panose="020B0604030504040204" pitchFamily="50" charset="-128"/>
              </a:rPr>
              <a:pPr algn="ctr"/>
              <a:t>‹#›</a:t>
            </a:fld>
            <a:endParaRPr lang="en-US" altLang="ja-JP" sz="1000" dirty="0">
              <a:latin typeface="Meiryo UI" panose="020B0604030504040204" pitchFamily="50" charset="-128"/>
              <a:ea typeface="Meiryo UI" panose="020B0604030504040204" pitchFamily="50" charset="-128"/>
            </a:endParaRPr>
          </a:p>
        </p:txBody>
      </p:sp>
      <p:grpSp>
        <p:nvGrpSpPr>
          <p:cNvPr id="13" name="Group 180"/>
          <p:cNvGrpSpPr>
            <a:grpSpLocks/>
          </p:cNvGrpSpPr>
          <p:nvPr userDrawn="1"/>
        </p:nvGrpSpPr>
        <p:grpSpPr bwMode="auto">
          <a:xfrm>
            <a:off x="273050" y="6480175"/>
            <a:ext cx="9359900" cy="379413"/>
            <a:chOff x="1793" y="4082"/>
            <a:chExt cx="4447" cy="239"/>
          </a:xfrm>
        </p:grpSpPr>
        <p:sp>
          <p:nvSpPr>
            <p:cNvPr id="14" name="Rectangle 125"/>
            <p:cNvSpPr>
              <a:spLocks noChangeArrowheads="1"/>
            </p:cNvSpPr>
            <p:nvPr/>
          </p:nvSpPr>
          <p:spPr bwMode="auto">
            <a:xfrm rot="-21600000">
              <a:off x="1793" y="4082"/>
              <a:ext cx="4447" cy="48"/>
            </a:xfrm>
            <a:prstGeom prst="rect">
              <a:avLst/>
            </a:prstGeom>
            <a:gradFill rotWithShape="1">
              <a:gsLst>
                <a:gs pos="0">
                  <a:srgbClr val="FF9900">
                    <a:gamma/>
                    <a:tint val="0"/>
                    <a:invGamma/>
                  </a:srgbClr>
                </a:gs>
                <a:gs pos="100000">
                  <a:srgbClr val="FF9900"/>
                </a:gs>
              </a:gsLst>
              <a:lin ang="0" scaled="1"/>
            </a:gradFill>
            <a:ln>
              <a:noFill/>
            </a:ln>
            <a:extLst>
              <a:ext uri="{91240B29-F687-4F45-9708-019B960494DF}">
                <a14:hiddenLine xmlns:a14="http://schemas.microsoft.com/office/drawing/2010/main" w="9525" cap="rnd">
                  <a:solidFill>
                    <a:schemeClr val="tx1"/>
                  </a:solidFill>
                  <a:prstDash val="sysDot"/>
                  <a:miter lim="800000"/>
                  <a:headEnd/>
                  <a:tailEnd/>
                </a14:hiddenLine>
              </a:ext>
            </a:extLst>
          </p:spPr>
          <p:txBody>
            <a:bodyPr wrap="none" anchor="ctr"/>
            <a:lstStyle/>
            <a:p>
              <a:endParaRPr lang="ja-JP" altLang="en-US"/>
            </a:p>
          </p:txBody>
        </p:sp>
        <p:sp>
          <p:nvSpPr>
            <p:cNvPr id="15" name="Rectangle 178"/>
            <p:cNvSpPr>
              <a:spLocks noChangeArrowheads="1"/>
            </p:cNvSpPr>
            <p:nvPr/>
          </p:nvSpPr>
          <p:spPr bwMode="auto">
            <a:xfrm rot="-21600000">
              <a:off x="1793" y="4177"/>
              <a:ext cx="4447" cy="48"/>
            </a:xfrm>
            <a:prstGeom prst="rect">
              <a:avLst/>
            </a:prstGeom>
            <a:gradFill rotWithShape="1">
              <a:gsLst>
                <a:gs pos="0">
                  <a:srgbClr val="FF9900">
                    <a:gamma/>
                    <a:tint val="0"/>
                    <a:invGamma/>
                  </a:srgbClr>
                </a:gs>
                <a:gs pos="100000">
                  <a:srgbClr val="FF9900"/>
                </a:gs>
              </a:gsLst>
              <a:lin ang="0" scaled="1"/>
            </a:gradFill>
            <a:ln>
              <a:noFill/>
            </a:ln>
            <a:extLst>
              <a:ext uri="{91240B29-F687-4F45-9708-019B960494DF}">
                <a14:hiddenLine xmlns:a14="http://schemas.microsoft.com/office/drawing/2010/main" w="9525" cap="rnd">
                  <a:solidFill>
                    <a:schemeClr val="tx1"/>
                  </a:solidFill>
                  <a:prstDash val="sysDot"/>
                  <a:miter lim="800000"/>
                  <a:headEnd/>
                  <a:tailEnd/>
                </a14:hiddenLine>
              </a:ext>
            </a:extLst>
          </p:spPr>
          <p:txBody>
            <a:bodyPr wrap="none" anchor="ctr"/>
            <a:lstStyle/>
            <a:p>
              <a:endParaRPr lang="ja-JP" altLang="en-US"/>
            </a:p>
          </p:txBody>
        </p:sp>
        <p:sp>
          <p:nvSpPr>
            <p:cNvPr id="17" name="Rectangle 179"/>
            <p:cNvSpPr>
              <a:spLocks noChangeArrowheads="1"/>
            </p:cNvSpPr>
            <p:nvPr/>
          </p:nvSpPr>
          <p:spPr bwMode="auto">
            <a:xfrm rot="-21600000">
              <a:off x="1793" y="4273"/>
              <a:ext cx="4447" cy="48"/>
            </a:xfrm>
            <a:prstGeom prst="rect">
              <a:avLst/>
            </a:prstGeom>
            <a:gradFill rotWithShape="1">
              <a:gsLst>
                <a:gs pos="0">
                  <a:srgbClr val="FF9900">
                    <a:gamma/>
                    <a:tint val="0"/>
                    <a:invGamma/>
                  </a:srgbClr>
                </a:gs>
                <a:gs pos="100000">
                  <a:srgbClr val="FF9900"/>
                </a:gs>
              </a:gsLst>
              <a:lin ang="0" scaled="1"/>
            </a:gradFill>
            <a:ln>
              <a:noFill/>
            </a:ln>
            <a:extLst>
              <a:ext uri="{91240B29-F687-4F45-9708-019B960494DF}">
                <a14:hiddenLine xmlns:a14="http://schemas.microsoft.com/office/drawing/2010/main" w="9525" cap="rnd">
                  <a:solidFill>
                    <a:schemeClr val="tx1"/>
                  </a:solidFill>
                  <a:prstDash val="sysDot"/>
                  <a:miter lim="800000"/>
                  <a:headEnd/>
                  <a:tailEnd/>
                </a14:hiddenLine>
              </a:ext>
            </a:extLst>
          </p:spPr>
          <p:txBody>
            <a:bodyPr wrap="none" anchor="ctr"/>
            <a:lstStyle/>
            <a:p>
              <a:endParaRPr lang="ja-JP" altLang="en-US"/>
            </a:p>
          </p:txBody>
        </p:sp>
      </p:grpSp>
      <p:sp>
        <p:nvSpPr>
          <p:cNvPr id="18" name="正方形/長方形 17"/>
          <p:cNvSpPr/>
          <p:nvPr userDrawn="1"/>
        </p:nvSpPr>
        <p:spPr>
          <a:xfrm>
            <a:off x="272480" y="6477583"/>
            <a:ext cx="5586016" cy="307777"/>
          </a:xfrm>
          <a:prstGeom prst="rect">
            <a:avLst/>
          </a:prstGeom>
        </p:spPr>
        <p:txBody>
          <a:bodyPr wrap="none">
            <a:spAutoFit/>
          </a:bodyPr>
          <a:lstStyle/>
          <a:p>
            <a:r>
              <a:rPr lang="en-US" altLang="ja-JP" dirty="0">
                <a:latin typeface="Meiryo UI" panose="020B0604030504040204" pitchFamily="50" charset="-128"/>
                <a:ea typeface="Meiryo UI" panose="020B0604030504040204" pitchFamily="50" charset="-128"/>
              </a:rPr>
              <a:t>Copyright © Active and Company Group. All Rights Reserved.</a:t>
            </a:r>
          </a:p>
        </p:txBody>
      </p:sp>
      <p:sp>
        <p:nvSpPr>
          <p:cNvPr id="19" name="Rectangle 77"/>
          <p:cNvSpPr>
            <a:spLocks noChangeArrowheads="1"/>
          </p:cNvSpPr>
          <p:nvPr userDrawn="1"/>
        </p:nvSpPr>
        <p:spPr bwMode="auto">
          <a:xfrm rot="-21600000">
            <a:off x="273050" y="609599"/>
            <a:ext cx="8503200" cy="71440"/>
          </a:xfrm>
          <a:prstGeom prst="rect">
            <a:avLst/>
          </a:prstGeom>
          <a:gradFill rotWithShape="1">
            <a:gsLst>
              <a:gs pos="0">
                <a:srgbClr val="FF9900"/>
              </a:gs>
              <a:gs pos="100000">
                <a:srgbClr val="FF9900">
                  <a:gamma/>
                  <a:tint val="0"/>
                  <a:invGamma/>
                </a:srgbClr>
              </a:gs>
            </a:gsLst>
            <a:lin ang="0" scaled="1"/>
          </a:gradFill>
          <a:ln>
            <a:noFill/>
          </a:ln>
          <a:extLst>
            <a:ext uri="{91240B29-F687-4F45-9708-019B960494DF}">
              <a14:hiddenLine xmlns:a14="http://schemas.microsoft.com/office/drawing/2010/main" w="9525" cap="rnd">
                <a:solidFill>
                  <a:schemeClr val="tx1"/>
                </a:solidFill>
                <a:prstDash val="sysDot"/>
                <a:miter lim="800000"/>
                <a:headEnd/>
                <a:tailEnd/>
              </a14:hiddenLine>
            </a:ext>
          </a:extLst>
        </p:spPr>
        <p:txBody>
          <a:bodyPr wrap="none" anchor="ctr"/>
          <a:lstStyle/>
          <a:p>
            <a:endParaRPr lang="ja-JP" altLang="en-US"/>
          </a:p>
        </p:txBody>
      </p:sp>
      <p:sp>
        <p:nvSpPr>
          <p:cNvPr id="22" name="正方形/長方形 21"/>
          <p:cNvSpPr/>
          <p:nvPr userDrawn="1"/>
        </p:nvSpPr>
        <p:spPr>
          <a:xfrm>
            <a:off x="9562169" y="6517806"/>
            <a:ext cx="399468" cy="246221"/>
          </a:xfrm>
          <a:prstGeom prst="rect">
            <a:avLst/>
          </a:prstGeom>
        </p:spPr>
        <p:txBody>
          <a:bodyPr wrap="none">
            <a:spAutoFit/>
          </a:bodyPr>
          <a:lstStyle/>
          <a:p>
            <a:pPr algn="ctr"/>
            <a:fld id="{54C10C4C-20E2-4CEE-BB6F-6AACEBBB8C13}" type="slidenum">
              <a:rPr lang="en-US" altLang="ja-JP" sz="1000" smtClean="0">
                <a:latin typeface="Meiryo UI" panose="020B0604030504040204" pitchFamily="50" charset="-128"/>
                <a:ea typeface="Meiryo UI" panose="020B0604030504040204" pitchFamily="50" charset="-128"/>
              </a:rPr>
              <a:pPr algn="ctr"/>
              <a:t>‹#›</a:t>
            </a:fld>
            <a:endParaRPr lang="en-US" altLang="ja-JP" sz="1000" dirty="0">
              <a:latin typeface="Meiryo UI" panose="020B0604030504040204" pitchFamily="50" charset="-128"/>
              <a:ea typeface="Meiryo UI" panose="020B0604030504040204" pitchFamily="50" charset="-128"/>
            </a:endParaRPr>
          </a:p>
        </p:txBody>
      </p:sp>
      <p:pic>
        <p:nvPicPr>
          <p:cNvPr id="23" name="図 2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662926" y="161133"/>
            <a:ext cx="1899243" cy="407985"/>
          </a:xfrm>
          <a:prstGeom prst="rect">
            <a:avLst/>
          </a:prstGeom>
        </p:spPr>
      </p:pic>
    </p:spTree>
    <p:extLst>
      <p:ext uri="{BB962C8B-B14F-4D97-AF65-F5344CB8AC3E}">
        <p14:creationId xmlns:p14="http://schemas.microsoft.com/office/powerpoint/2010/main" val="23279605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中表紙">
    <p:spTree>
      <p:nvGrpSpPr>
        <p:cNvPr id="1" name=""/>
        <p:cNvGrpSpPr/>
        <p:nvPr/>
      </p:nvGrpSpPr>
      <p:grpSpPr>
        <a:xfrm>
          <a:off x="0" y="0"/>
          <a:ext cx="0" cy="0"/>
          <a:chOff x="0" y="0"/>
          <a:chExt cx="0" cy="0"/>
        </a:xfrm>
      </p:grpSpPr>
      <p:sp>
        <p:nvSpPr>
          <p:cNvPr id="4" name="Rectangle 4"/>
          <p:cNvSpPr>
            <a:spLocks noChangeArrowheads="1"/>
          </p:cNvSpPr>
          <p:nvPr/>
        </p:nvSpPr>
        <p:spPr bwMode="auto">
          <a:xfrm>
            <a:off x="273050" y="3573463"/>
            <a:ext cx="8502650" cy="71437"/>
          </a:xfrm>
          <a:prstGeom prst="rect">
            <a:avLst/>
          </a:prstGeom>
          <a:gradFill rotWithShape="1">
            <a:gsLst>
              <a:gs pos="0">
                <a:srgbClr val="FF9900"/>
              </a:gs>
              <a:gs pos="100000">
                <a:srgbClr val="FFFFFF"/>
              </a:gs>
            </a:gsLst>
            <a:lin ang="0" scaled="1"/>
          </a:gradFill>
          <a:ln>
            <a:noFill/>
          </a:ln>
          <a:extLst>
            <a:ext uri="{91240B29-F687-4F45-9708-019B960494DF}">
              <a14:hiddenLine xmlns:a14="http://schemas.microsoft.com/office/drawing/2010/main" w="9525" cap="rnd">
                <a:solidFill>
                  <a:schemeClr val="tx1"/>
                </a:solidFill>
                <a:prstDash val="sysDot"/>
                <a:miter lim="800000"/>
                <a:headEnd/>
                <a:tailEnd/>
              </a14:hiddenLine>
            </a:ext>
          </a:extLst>
        </p:spPr>
        <p:txBody>
          <a:bodyPr wrap="none" anchor="ctr"/>
          <a:lstStyle>
            <a:lvl1pPr algn="l" eaLnBrk="0" hangingPunct="0">
              <a:spcBef>
                <a:spcPct val="20000"/>
              </a:spcBef>
              <a:buClr>
                <a:srgbClr val="777777"/>
              </a:buClr>
              <a:buFont typeface="Wingdings" pitchFamily="2" charset="2"/>
              <a:buChar char="n"/>
              <a:defRPr kumimoji="1" sz="1200">
                <a:solidFill>
                  <a:schemeClr val="tx1"/>
                </a:solidFill>
                <a:latin typeface="ＭＳ Ｐゴシック" charset="-128"/>
                <a:ea typeface="ＭＳ Ｐゴシック" charset="-128"/>
              </a:defRPr>
            </a:lvl1pPr>
            <a:lvl2pPr marL="742950" indent="-285750" algn="l" eaLnBrk="0" hangingPunct="0">
              <a:spcBef>
                <a:spcPct val="20000"/>
              </a:spcBef>
              <a:buClr>
                <a:srgbClr val="777777"/>
              </a:buClr>
              <a:buFont typeface="Wingdings" pitchFamily="2" charset="2"/>
              <a:buChar char="n"/>
              <a:defRPr kumimoji="1" sz="1000">
                <a:solidFill>
                  <a:schemeClr val="tx1"/>
                </a:solidFill>
                <a:latin typeface="ＭＳ Ｐゴシック" charset="-128"/>
                <a:ea typeface="ＭＳ Ｐゴシック" charset="-128"/>
              </a:defRPr>
            </a:lvl2pPr>
            <a:lvl3pPr marL="1143000" indent="-228600" algn="l" eaLnBrk="0" hangingPunct="0">
              <a:spcBef>
                <a:spcPct val="20000"/>
              </a:spcBef>
              <a:buClr>
                <a:srgbClr val="777777"/>
              </a:buClr>
              <a:buFont typeface="Wingdings" pitchFamily="2" charset="2"/>
              <a:buChar char="n"/>
              <a:defRPr kumimoji="1" sz="900">
                <a:solidFill>
                  <a:schemeClr val="tx1"/>
                </a:solidFill>
                <a:latin typeface="ＭＳ Ｐゴシック" charset="-128"/>
                <a:ea typeface="ＭＳ Ｐゴシック" charset="-128"/>
              </a:defRPr>
            </a:lvl3pPr>
            <a:lvl4pPr marL="1600200" indent="-228600" algn="l" eaLnBrk="0" hangingPunct="0">
              <a:spcBef>
                <a:spcPct val="20000"/>
              </a:spcBef>
              <a:buClr>
                <a:srgbClr val="777777"/>
              </a:buClr>
              <a:buFont typeface="Wingdings" pitchFamily="2" charset="2"/>
              <a:buChar char="n"/>
              <a:defRPr kumimoji="1" sz="800">
                <a:solidFill>
                  <a:schemeClr val="tx1"/>
                </a:solidFill>
                <a:latin typeface="ＭＳ Ｐゴシック" charset="-128"/>
                <a:ea typeface="ＭＳ Ｐゴシック" charset="-128"/>
              </a:defRPr>
            </a:lvl4pPr>
            <a:lvl5pPr marL="2057400" indent="-228600" algn="l" eaLnBrk="0" hangingPunct="0">
              <a:spcBef>
                <a:spcPct val="20000"/>
              </a:spcBef>
              <a:buClr>
                <a:srgbClr val="777777"/>
              </a:buClr>
              <a:buFont typeface="Wingdings" pitchFamily="2" charset="2"/>
              <a:buChar char="n"/>
              <a:defRPr kumimoji="1" sz="800">
                <a:solidFill>
                  <a:schemeClr val="tx1"/>
                </a:solidFill>
                <a:latin typeface="ＭＳ Ｐゴシック" charset="-128"/>
                <a:ea typeface="ＭＳ Ｐゴシック" charset="-128"/>
              </a:defRPr>
            </a:lvl5pPr>
            <a:lvl6pPr marL="2514600" indent="-228600" eaLnBrk="0" fontAlgn="base" hangingPunct="0">
              <a:spcBef>
                <a:spcPct val="20000"/>
              </a:spcBef>
              <a:spcAft>
                <a:spcPct val="0"/>
              </a:spcAft>
              <a:buClr>
                <a:srgbClr val="777777"/>
              </a:buClr>
              <a:buFont typeface="Wingdings" pitchFamily="2" charset="2"/>
              <a:buChar char="n"/>
              <a:defRPr kumimoji="1" sz="800">
                <a:solidFill>
                  <a:schemeClr val="tx1"/>
                </a:solidFill>
                <a:latin typeface="ＭＳ Ｐゴシック" charset="-128"/>
                <a:ea typeface="ＭＳ Ｐゴシック" charset="-128"/>
              </a:defRPr>
            </a:lvl6pPr>
            <a:lvl7pPr marL="2971800" indent="-228600" eaLnBrk="0" fontAlgn="base" hangingPunct="0">
              <a:spcBef>
                <a:spcPct val="20000"/>
              </a:spcBef>
              <a:spcAft>
                <a:spcPct val="0"/>
              </a:spcAft>
              <a:buClr>
                <a:srgbClr val="777777"/>
              </a:buClr>
              <a:buFont typeface="Wingdings" pitchFamily="2" charset="2"/>
              <a:buChar char="n"/>
              <a:defRPr kumimoji="1" sz="800">
                <a:solidFill>
                  <a:schemeClr val="tx1"/>
                </a:solidFill>
                <a:latin typeface="ＭＳ Ｐゴシック" charset="-128"/>
                <a:ea typeface="ＭＳ Ｐゴシック" charset="-128"/>
              </a:defRPr>
            </a:lvl7pPr>
            <a:lvl8pPr marL="3429000" indent="-228600" eaLnBrk="0" fontAlgn="base" hangingPunct="0">
              <a:spcBef>
                <a:spcPct val="20000"/>
              </a:spcBef>
              <a:spcAft>
                <a:spcPct val="0"/>
              </a:spcAft>
              <a:buClr>
                <a:srgbClr val="777777"/>
              </a:buClr>
              <a:buFont typeface="Wingdings" pitchFamily="2" charset="2"/>
              <a:buChar char="n"/>
              <a:defRPr kumimoji="1" sz="800">
                <a:solidFill>
                  <a:schemeClr val="tx1"/>
                </a:solidFill>
                <a:latin typeface="ＭＳ Ｐゴシック" charset="-128"/>
                <a:ea typeface="ＭＳ Ｐゴシック" charset="-128"/>
              </a:defRPr>
            </a:lvl8pPr>
            <a:lvl9pPr marL="3886200" indent="-228600" eaLnBrk="0" fontAlgn="base" hangingPunct="0">
              <a:spcBef>
                <a:spcPct val="20000"/>
              </a:spcBef>
              <a:spcAft>
                <a:spcPct val="0"/>
              </a:spcAft>
              <a:buClr>
                <a:srgbClr val="777777"/>
              </a:buClr>
              <a:buFont typeface="Wingdings" pitchFamily="2" charset="2"/>
              <a:buChar char="n"/>
              <a:defRPr kumimoji="1" sz="800">
                <a:solidFill>
                  <a:schemeClr val="tx1"/>
                </a:solidFill>
                <a:latin typeface="ＭＳ Ｐゴシック" charset="-128"/>
                <a:ea typeface="ＭＳ Ｐゴシック" charset="-128"/>
              </a:defRPr>
            </a:lvl9pPr>
          </a:lstStyle>
          <a:p>
            <a:pPr algn="ctr" eaLnBrk="1" hangingPunct="1">
              <a:spcBef>
                <a:spcPct val="0"/>
              </a:spcBef>
              <a:buClrTx/>
              <a:buFontTx/>
              <a:buNone/>
            </a:pPr>
            <a:endParaRPr lang="ja-JP" altLang="en-US" sz="1000" dirty="0"/>
          </a:p>
        </p:txBody>
      </p:sp>
      <p:sp>
        <p:nvSpPr>
          <p:cNvPr id="10" name="Rectangle 2"/>
          <p:cNvSpPr>
            <a:spLocks noGrp="1" noChangeArrowheads="1"/>
          </p:cNvSpPr>
          <p:nvPr>
            <p:ph type="title"/>
          </p:nvPr>
        </p:nvSpPr>
        <p:spPr>
          <a:xfrm>
            <a:off x="252046" y="3086101"/>
            <a:ext cx="8773372" cy="487363"/>
          </a:xfrm>
        </p:spPr>
        <p:txBody>
          <a:bodyPr/>
          <a:lstStyle/>
          <a:p>
            <a:r>
              <a:rPr lang="ja-JP" altLang="en-US"/>
              <a:t>マスター タイトルの書式設定</a:t>
            </a:r>
            <a:endParaRPr lang="ja-JP" altLang="en-US" dirty="0"/>
          </a:p>
        </p:txBody>
      </p:sp>
      <p:sp>
        <p:nvSpPr>
          <p:cNvPr id="5" name="Rectangle 4"/>
          <p:cNvSpPr>
            <a:spLocks noChangeArrowheads="1"/>
          </p:cNvSpPr>
          <p:nvPr userDrawn="1"/>
        </p:nvSpPr>
        <p:spPr bwMode="auto">
          <a:xfrm>
            <a:off x="273050" y="3573463"/>
            <a:ext cx="8502650" cy="71437"/>
          </a:xfrm>
          <a:prstGeom prst="rect">
            <a:avLst/>
          </a:prstGeom>
          <a:gradFill rotWithShape="1">
            <a:gsLst>
              <a:gs pos="0">
                <a:srgbClr val="FF9900"/>
              </a:gs>
              <a:gs pos="100000">
                <a:srgbClr val="FFFFFF"/>
              </a:gs>
            </a:gsLst>
            <a:lin ang="0" scaled="1"/>
          </a:gradFill>
          <a:ln>
            <a:noFill/>
          </a:ln>
          <a:extLst>
            <a:ext uri="{91240B29-F687-4F45-9708-019B960494DF}">
              <a14:hiddenLine xmlns:a14="http://schemas.microsoft.com/office/drawing/2010/main" w="9525" cap="rnd">
                <a:solidFill>
                  <a:schemeClr val="tx1"/>
                </a:solidFill>
                <a:prstDash val="sysDot"/>
                <a:miter lim="800000"/>
                <a:headEnd/>
                <a:tailEnd/>
              </a14:hiddenLine>
            </a:ext>
          </a:extLst>
        </p:spPr>
        <p:txBody>
          <a:bodyPr wrap="none" anchor="ctr"/>
          <a:lstStyle>
            <a:lvl1pPr algn="l" eaLnBrk="0" hangingPunct="0">
              <a:spcBef>
                <a:spcPct val="20000"/>
              </a:spcBef>
              <a:buClr>
                <a:srgbClr val="777777"/>
              </a:buClr>
              <a:buFont typeface="Wingdings" pitchFamily="2" charset="2"/>
              <a:buChar char="n"/>
              <a:defRPr kumimoji="1" sz="1200">
                <a:solidFill>
                  <a:schemeClr val="tx1"/>
                </a:solidFill>
                <a:latin typeface="ＭＳ Ｐゴシック" charset="-128"/>
                <a:ea typeface="ＭＳ Ｐゴシック" charset="-128"/>
              </a:defRPr>
            </a:lvl1pPr>
            <a:lvl2pPr marL="742950" indent="-285750" algn="l" eaLnBrk="0" hangingPunct="0">
              <a:spcBef>
                <a:spcPct val="20000"/>
              </a:spcBef>
              <a:buClr>
                <a:srgbClr val="777777"/>
              </a:buClr>
              <a:buFont typeface="Wingdings" pitchFamily="2" charset="2"/>
              <a:buChar char="n"/>
              <a:defRPr kumimoji="1" sz="1000">
                <a:solidFill>
                  <a:schemeClr val="tx1"/>
                </a:solidFill>
                <a:latin typeface="ＭＳ Ｐゴシック" charset="-128"/>
                <a:ea typeface="ＭＳ Ｐゴシック" charset="-128"/>
              </a:defRPr>
            </a:lvl2pPr>
            <a:lvl3pPr marL="1143000" indent="-228600" algn="l" eaLnBrk="0" hangingPunct="0">
              <a:spcBef>
                <a:spcPct val="20000"/>
              </a:spcBef>
              <a:buClr>
                <a:srgbClr val="777777"/>
              </a:buClr>
              <a:buFont typeface="Wingdings" pitchFamily="2" charset="2"/>
              <a:buChar char="n"/>
              <a:defRPr kumimoji="1" sz="900">
                <a:solidFill>
                  <a:schemeClr val="tx1"/>
                </a:solidFill>
                <a:latin typeface="ＭＳ Ｐゴシック" charset="-128"/>
                <a:ea typeface="ＭＳ Ｐゴシック" charset="-128"/>
              </a:defRPr>
            </a:lvl3pPr>
            <a:lvl4pPr marL="1600200" indent="-228600" algn="l" eaLnBrk="0" hangingPunct="0">
              <a:spcBef>
                <a:spcPct val="20000"/>
              </a:spcBef>
              <a:buClr>
                <a:srgbClr val="777777"/>
              </a:buClr>
              <a:buFont typeface="Wingdings" pitchFamily="2" charset="2"/>
              <a:buChar char="n"/>
              <a:defRPr kumimoji="1" sz="800">
                <a:solidFill>
                  <a:schemeClr val="tx1"/>
                </a:solidFill>
                <a:latin typeface="ＭＳ Ｐゴシック" charset="-128"/>
                <a:ea typeface="ＭＳ Ｐゴシック" charset="-128"/>
              </a:defRPr>
            </a:lvl4pPr>
            <a:lvl5pPr marL="2057400" indent="-228600" algn="l" eaLnBrk="0" hangingPunct="0">
              <a:spcBef>
                <a:spcPct val="20000"/>
              </a:spcBef>
              <a:buClr>
                <a:srgbClr val="777777"/>
              </a:buClr>
              <a:buFont typeface="Wingdings" pitchFamily="2" charset="2"/>
              <a:buChar char="n"/>
              <a:defRPr kumimoji="1" sz="800">
                <a:solidFill>
                  <a:schemeClr val="tx1"/>
                </a:solidFill>
                <a:latin typeface="ＭＳ Ｐゴシック" charset="-128"/>
                <a:ea typeface="ＭＳ Ｐゴシック" charset="-128"/>
              </a:defRPr>
            </a:lvl5pPr>
            <a:lvl6pPr marL="2514600" indent="-228600" eaLnBrk="0" fontAlgn="base" hangingPunct="0">
              <a:spcBef>
                <a:spcPct val="20000"/>
              </a:spcBef>
              <a:spcAft>
                <a:spcPct val="0"/>
              </a:spcAft>
              <a:buClr>
                <a:srgbClr val="777777"/>
              </a:buClr>
              <a:buFont typeface="Wingdings" pitchFamily="2" charset="2"/>
              <a:buChar char="n"/>
              <a:defRPr kumimoji="1" sz="800">
                <a:solidFill>
                  <a:schemeClr val="tx1"/>
                </a:solidFill>
                <a:latin typeface="ＭＳ Ｐゴシック" charset="-128"/>
                <a:ea typeface="ＭＳ Ｐゴシック" charset="-128"/>
              </a:defRPr>
            </a:lvl6pPr>
            <a:lvl7pPr marL="2971800" indent="-228600" eaLnBrk="0" fontAlgn="base" hangingPunct="0">
              <a:spcBef>
                <a:spcPct val="20000"/>
              </a:spcBef>
              <a:spcAft>
                <a:spcPct val="0"/>
              </a:spcAft>
              <a:buClr>
                <a:srgbClr val="777777"/>
              </a:buClr>
              <a:buFont typeface="Wingdings" pitchFamily="2" charset="2"/>
              <a:buChar char="n"/>
              <a:defRPr kumimoji="1" sz="800">
                <a:solidFill>
                  <a:schemeClr val="tx1"/>
                </a:solidFill>
                <a:latin typeface="ＭＳ Ｐゴシック" charset="-128"/>
                <a:ea typeface="ＭＳ Ｐゴシック" charset="-128"/>
              </a:defRPr>
            </a:lvl7pPr>
            <a:lvl8pPr marL="3429000" indent="-228600" eaLnBrk="0" fontAlgn="base" hangingPunct="0">
              <a:spcBef>
                <a:spcPct val="20000"/>
              </a:spcBef>
              <a:spcAft>
                <a:spcPct val="0"/>
              </a:spcAft>
              <a:buClr>
                <a:srgbClr val="777777"/>
              </a:buClr>
              <a:buFont typeface="Wingdings" pitchFamily="2" charset="2"/>
              <a:buChar char="n"/>
              <a:defRPr kumimoji="1" sz="800">
                <a:solidFill>
                  <a:schemeClr val="tx1"/>
                </a:solidFill>
                <a:latin typeface="ＭＳ Ｐゴシック" charset="-128"/>
                <a:ea typeface="ＭＳ Ｐゴシック" charset="-128"/>
              </a:defRPr>
            </a:lvl8pPr>
            <a:lvl9pPr marL="3886200" indent="-228600" eaLnBrk="0" fontAlgn="base" hangingPunct="0">
              <a:spcBef>
                <a:spcPct val="20000"/>
              </a:spcBef>
              <a:spcAft>
                <a:spcPct val="0"/>
              </a:spcAft>
              <a:buClr>
                <a:srgbClr val="777777"/>
              </a:buClr>
              <a:buFont typeface="Wingdings" pitchFamily="2" charset="2"/>
              <a:buChar char="n"/>
              <a:defRPr kumimoji="1" sz="800">
                <a:solidFill>
                  <a:schemeClr val="tx1"/>
                </a:solidFill>
                <a:latin typeface="ＭＳ Ｐゴシック" charset="-128"/>
                <a:ea typeface="ＭＳ Ｐゴシック" charset="-128"/>
              </a:defRPr>
            </a:lvl9pPr>
          </a:lstStyle>
          <a:p>
            <a:pPr algn="ctr" eaLnBrk="1" hangingPunct="1">
              <a:spcBef>
                <a:spcPct val="0"/>
              </a:spcBef>
              <a:buClrTx/>
              <a:buFontTx/>
              <a:buNone/>
            </a:pPr>
            <a:endParaRPr lang="ja-JP" altLang="en-US" sz="1000" dirty="0"/>
          </a:p>
        </p:txBody>
      </p:sp>
    </p:spTree>
    <p:extLst>
      <p:ext uri="{BB962C8B-B14F-4D97-AF65-F5344CB8AC3E}">
        <p14:creationId xmlns:p14="http://schemas.microsoft.com/office/powerpoint/2010/main" val="26355907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裏表紙">
    <p:spTree>
      <p:nvGrpSpPr>
        <p:cNvPr id="1" name=""/>
        <p:cNvGrpSpPr/>
        <p:nvPr/>
      </p:nvGrpSpPr>
      <p:grpSpPr>
        <a:xfrm>
          <a:off x="0" y="0"/>
          <a:ext cx="0" cy="0"/>
          <a:chOff x="0" y="0"/>
          <a:chExt cx="0" cy="0"/>
        </a:xfrm>
      </p:grpSpPr>
      <p:pic>
        <p:nvPicPr>
          <p:cNvPr id="6" name="図 5"/>
          <p:cNvPicPr>
            <a:picLocks noChangeAspect="1"/>
          </p:cNvPicPr>
          <p:nvPr userDrawn="1"/>
        </p:nvPicPr>
        <p:blipFill rotWithShape="1">
          <a:blip r:embed="rId2">
            <a:extLst>
              <a:ext uri="{28A0092B-C50C-407E-A947-70E740481C1C}">
                <a14:useLocalDpi xmlns:a14="http://schemas.microsoft.com/office/drawing/2010/main" val="0"/>
              </a:ext>
            </a:extLst>
          </a:blip>
          <a:srcRect t="6946" b="22206"/>
          <a:stretch/>
        </p:blipFill>
        <p:spPr>
          <a:xfrm>
            <a:off x="1280592" y="1556792"/>
            <a:ext cx="7405007" cy="3672408"/>
          </a:xfrm>
          <a:prstGeom prst="rect">
            <a:avLst/>
          </a:prstGeom>
        </p:spPr>
      </p:pic>
    </p:spTree>
    <p:extLst>
      <p:ext uri="{BB962C8B-B14F-4D97-AF65-F5344CB8AC3E}">
        <p14:creationId xmlns:p14="http://schemas.microsoft.com/office/powerpoint/2010/main" val="261709267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94563" name="Rectangle 3"/>
          <p:cNvSpPr>
            <a:spLocks noGrp="1" noChangeArrowheads="1"/>
          </p:cNvSpPr>
          <p:nvPr>
            <p:ph type="title"/>
          </p:nvPr>
        </p:nvSpPr>
        <p:spPr bwMode="auto">
          <a:xfrm>
            <a:off x="273050" y="122238"/>
            <a:ext cx="6840189"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rnd">
                <a:solidFill>
                  <a:schemeClr val="tx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en-US" dirty="0"/>
              <a:t>マスタ タイトルの書式設定</a:t>
            </a:r>
          </a:p>
        </p:txBody>
      </p:sp>
      <p:sp>
        <p:nvSpPr>
          <p:cNvPr id="194564" name="Rectangle 4"/>
          <p:cNvSpPr>
            <a:spLocks noGrp="1" noChangeArrowheads="1"/>
          </p:cNvSpPr>
          <p:nvPr>
            <p:ph type="body" idx="1"/>
          </p:nvPr>
        </p:nvSpPr>
        <p:spPr bwMode="auto">
          <a:xfrm>
            <a:off x="273050" y="762000"/>
            <a:ext cx="9359900" cy="5638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Tree>
    <p:extLst>
      <p:ext uri="{BB962C8B-B14F-4D97-AF65-F5344CB8AC3E}">
        <p14:creationId xmlns:p14="http://schemas.microsoft.com/office/powerpoint/2010/main" val="212109262"/>
      </p:ext>
    </p:extLst>
  </p:cSld>
  <p:clrMap bg1="lt1" tx1="dk1" bg2="lt2" tx2="dk2" accent1="accent1" accent2="accent2" accent3="accent3" accent4="accent4" accent5="accent5" accent6="accent6" hlink="hlink" folHlink="folHlink"/>
  <p:sldLayoutIdLst>
    <p:sldLayoutId id="2147483823" r:id="rId1"/>
    <p:sldLayoutId id="2147483824" r:id="rId2"/>
    <p:sldLayoutId id="2147483825" r:id="rId3"/>
    <p:sldLayoutId id="2147483826" r:id="rId4"/>
  </p:sldLayoutIdLst>
  <p:hf hdr="0" dt="0"/>
  <p:txStyles>
    <p:titleStyle>
      <a:lvl1pPr marL="174625" indent="-174625" algn="l" rtl="0" eaLnBrk="1" fontAlgn="base" hangingPunct="1">
        <a:spcBef>
          <a:spcPct val="0"/>
        </a:spcBef>
        <a:spcAft>
          <a:spcPct val="0"/>
        </a:spcAft>
        <a:defRPr kumimoji="1">
          <a:solidFill>
            <a:schemeClr val="tx1"/>
          </a:solidFill>
          <a:latin typeface="Meiryo UI" panose="020B0604030504040204" pitchFamily="50" charset="-128"/>
          <a:ea typeface="Meiryo UI" panose="020B0604030504040204" pitchFamily="50" charset="-128"/>
          <a:cs typeface="+mj-cs"/>
        </a:defRPr>
      </a:lvl1pPr>
      <a:lvl2pPr marL="174625" indent="-174625" algn="l" rtl="0" eaLnBrk="1" fontAlgn="base" hangingPunct="1">
        <a:spcBef>
          <a:spcPct val="0"/>
        </a:spcBef>
        <a:spcAft>
          <a:spcPct val="0"/>
        </a:spcAft>
        <a:defRPr kumimoji="1">
          <a:solidFill>
            <a:schemeClr val="tx1"/>
          </a:solidFill>
          <a:latin typeface="ＭＳ Ｐゴシック" charset="-128"/>
          <a:ea typeface="ＭＳ Ｐゴシック" charset="-128"/>
        </a:defRPr>
      </a:lvl2pPr>
      <a:lvl3pPr marL="174625" indent="-174625" algn="l" rtl="0" eaLnBrk="1" fontAlgn="base" hangingPunct="1">
        <a:spcBef>
          <a:spcPct val="0"/>
        </a:spcBef>
        <a:spcAft>
          <a:spcPct val="0"/>
        </a:spcAft>
        <a:defRPr kumimoji="1">
          <a:solidFill>
            <a:schemeClr val="tx1"/>
          </a:solidFill>
          <a:latin typeface="ＭＳ Ｐゴシック" charset="-128"/>
          <a:ea typeface="ＭＳ Ｐゴシック" charset="-128"/>
        </a:defRPr>
      </a:lvl3pPr>
      <a:lvl4pPr marL="174625" indent="-174625" algn="l" rtl="0" eaLnBrk="1" fontAlgn="base" hangingPunct="1">
        <a:spcBef>
          <a:spcPct val="0"/>
        </a:spcBef>
        <a:spcAft>
          <a:spcPct val="0"/>
        </a:spcAft>
        <a:defRPr kumimoji="1">
          <a:solidFill>
            <a:schemeClr val="tx1"/>
          </a:solidFill>
          <a:latin typeface="ＭＳ Ｐゴシック" charset="-128"/>
          <a:ea typeface="ＭＳ Ｐゴシック" charset="-128"/>
        </a:defRPr>
      </a:lvl4pPr>
      <a:lvl5pPr marL="174625" indent="-174625" algn="l" rtl="0" eaLnBrk="1" fontAlgn="base" hangingPunct="1">
        <a:spcBef>
          <a:spcPct val="0"/>
        </a:spcBef>
        <a:spcAft>
          <a:spcPct val="0"/>
        </a:spcAft>
        <a:defRPr kumimoji="1">
          <a:solidFill>
            <a:schemeClr val="tx1"/>
          </a:solidFill>
          <a:latin typeface="ＭＳ Ｐゴシック" charset="-128"/>
          <a:ea typeface="ＭＳ Ｐゴシック" charset="-128"/>
        </a:defRPr>
      </a:lvl5pPr>
      <a:lvl6pPr marL="631825" indent="-174625" algn="l" rtl="0" eaLnBrk="1" fontAlgn="base" hangingPunct="1">
        <a:spcBef>
          <a:spcPct val="0"/>
        </a:spcBef>
        <a:spcAft>
          <a:spcPct val="0"/>
        </a:spcAft>
        <a:defRPr kumimoji="1">
          <a:solidFill>
            <a:schemeClr val="tx1"/>
          </a:solidFill>
          <a:latin typeface="ＭＳ Ｐゴシック" charset="-128"/>
          <a:ea typeface="ＭＳ Ｐゴシック" charset="-128"/>
        </a:defRPr>
      </a:lvl6pPr>
      <a:lvl7pPr marL="1089025" indent="-174625" algn="l" rtl="0" eaLnBrk="1" fontAlgn="base" hangingPunct="1">
        <a:spcBef>
          <a:spcPct val="0"/>
        </a:spcBef>
        <a:spcAft>
          <a:spcPct val="0"/>
        </a:spcAft>
        <a:defRPr kumimoji="1">
          <a:solidFill>
            <a:schemeClr val="tx1"/>
          </a:solidFill>
          <a:latin typeface="ＭＳ Ｐゴシック" charset="-128"/>
          <a:ea typeface="ＭＳ Ｐゴシック" charset="-128"/>
        </a:defRPr>
      </a:lvl7pPr>
      <a:lvl8pPr marL="1546225" indent="-174625" algn="l" rtl="0" eaLnBrk="1" fontAlgn="base" hangingPunct="1">
        <a:spcBef>
          <a:spcPct val="0"/>
        </a:spcBef>
        <a:spcAft>
          <a:spcPct val="0"/>
        </a:spcAft>
        <a:defRPr kumimoji="1">
          <a:solidFill>
            <a:schemeClr val="tx1"/>
          </a:solidFill>
          <a:latin typeface="ＭＳ Ｐゴシック" charset="-128"/>
          <a:ea typeface="ＭＳ Ｐゴシック" charset="-128"/>
        </a:defRPr>
      </a:lvl8pPr>
      <a:lvl9pPr marL="2003425" indent="-174625" algn="l" rtl="0" eaLnBrk="1" fontAlgn="base" hangingPunct="1">
        <a:spcBef>
          <a:spcPct val="0"/>
        </a:spcBef>
        <a:spcAft>
          <a:spcPct val="0"/>
        </a:spcAft>
        <a:defRPr kumimoji="1">
          <a:solidFill>
            <a:schemeClr val="tx1"/>
          </a:solidFill>
          <a:latin typeface="ＭＳ Ｐゴシック" charset="-128"/>
          <a:ea typeface="ＭＳ Ｐゴシック" charset="-128"/>
        </a:defRPr>
      </a:lvl9pPr>
    </p:titleStyle>
    <p:bodyStyle>
      <a:lvl1pPr marL="193675" indent="-193675" algn="l" rtl="0" eaLnBrk="1" fontAlgn="base" hangingPunct="1">
        <a:spcBef>
          <a:spcPct val="20000"/>
        </a:spcBef>
        <a:spcAft>
          <a:spcPct val="0"/>
        </a:spcAft>
        <a:buClr>
          <a:srgbClr val="777777"/>
        </a:buClr>
        <a:buFont typeface="Wingdings" pitchFamily="2" charset="2"/>
        <a:buChar char="n"/>
        <a:defRPr kumimoji="1" sz="1200">
          <a:solidFill>
            <a:schemeClr val="tx1"/>
          </a:solidFill>
          <a:latin typeface="Meiryo UI" panose="020B0604030504040204" pitchFamily="50" charset="-128"/>
          <a:ea typeface="Meiryo UI" panose="020B0604030504040204" pitchFamily="50" charset="-128"/>
          <a:cs typeface="+mn-cs"/>
        </a:defRPr>
      </a:lvl1pPr>
      <a:lvl2pPr marL="566738" indent="-182563" algn="l" rtl="0" eaLnBrk="1" fontAlgn="base" hangingPunct="1">
        <a:spcBef>
          <a:spcPct val="20000"/>
        </a:spcBef>
        <a:spcAft>
          <a:spcPct val="0"/>
        </a:spcAft>
        <a:buClr>
          <a:srgbClr val="777777"/>
        </a:buClr>
        <a:buFont typeface="Wingdings" pitchFamily="2" charset="2"/>
        <a:buChar char="n"/>
        <a:defRPr kumimoji="1" sz="1000">
          <a:solidFill>
            <a:schemeClr val="tx1"/>
          </a:solidFill>
          <a:latin typeface="Meiryo UI" panose="020B0604030504040204" pitchFamily="50" charset="-128"/>
          <a:ea typeface="Meiryo UI" panose="020B0604030504040204" pitchFamily="50" charset="-128"/>
        </a:defRPr>
      </a:lvl2pPr>
      <a:lvl3pPr marL="950913" indent="-193675" algn="l" rtl="0" eaLnBrk="1" fontAlgn="base" hangingPunct="1">
        <a:spcBef>
          <a:spcPct val="20000"/>
        </a:spcBef>
        <a:spcAft>
          <a:spcPct val="0"/>
        </a:spcAft>
        <a:buClr>
          <a:srgbClr val="777777"/>
        </a:buClr>
        <a:buFont typeface="Wingdings" pitchFamily="2" charset="2"/>
        <a:buChar char="n"/>
        <a:defRPr kumimoji="1" sz="900">
          <a:solidFill>
            <a:schemeClr val="tx1"/>
          </a:solidFill>
          <a:latin typeface="Meiryo UI" panose="020B0604030504040204" pitchFamily="50" charset="-128"/>
          <a:ea typeface="Meiryo UI" panose="020B0604030504040204" pitchFamily="50" charset="-128"/>
        </a:defRPr>
      </a:lvl3pPr>
      <a:lvl4pPr marL="1333500" indent="-192088" algn="l" rtl="0" eaLnBrk="1" fontAlgn="base" hangingPunct="1">
        <a:spcBef>
          <a:spcPct val="20000"/>
        </a:spcBef>
        <a:spcAft>
          <a:spcPct val="0"/>
        </a:spcAft>
        <a:buClr>
          <a:srgbClr val="777777"/>
        </a:buClr>
        <a:buFont typeface="Wingdings" pitchFamily="2" charset="2"/>
        <a:buChar char="n"/>
        <a:defRPr kumimoji="1" sz="800">
          <a:solidFill>
            <a:schemeClr val="tx1"/>
          </a:solidFill>
          <a:latin typeface="Meiryo UI" panose="020B0604030504040204" pitchFamily="50" charset="-128"/>
          <a:ea typeface="Meiryo UI" panose="020B0604030504040204" pitchFamily="50" charset="-128"/>
        </a:defRPr>
      </a:lvl4pPr>
      <a:lvl5pPr marL="1711325" indent="-187325" algn="l" rtl="0" eaLnBrk="1" fontAlgn="base" hangingPunct="1">
        <a:spcBef>
          <a:spcPct val="20000"/>
        </a:spcBef>
        <a:spcAft>
          <a:spcPct val="0"/>
        </a:spcAft>
        <a:buClr>
          <a:srgbClr val="777777"/>
        </a:buClr>
        <a:buFont typeface="Wingdings" pitchFamily="2" charset="2"/>
        <a:buChar char="n"/>
        <a:defRPr kumimoji="1" sz="800">
          <a:solidFill>
            <a:schemeClr val="tx1"/>
          </a:solidFill>
          <a:latin typeface="Meiryo UI" panose="020B0604030504040204" pitchFamily="50" charset="-128"/>
          <a:ea typeface="Meiryo UI" panose="020B0604030504040204" pitchFamily="50" charset="-128"/>
        </a:defRPr>
      </a:lvl5pPr>
      <a:lvl6pPr marL="2168525" indent="-187325" algn="l" rtl="0" eaLnBrk="1" fontAlgn="base" hangingPunct="1">
        <a:spcBef>
          <a:spcPct val="20000"/>
        </a:spcBef>
        <a:spcAft>
          <a:spcPct val="0"/>
        </a:spcAft>
        <a:buClr>
          <a:srgbClr val="777777"/>
        </a:buClr>
        <a:buFont typeface="Wingdings" pitchFamily="2" charset="2"/>
        <a:buChar char="n"/>
        <a:defRPr kumimoji="1" sz="800">
          <a:solidFill>
            <a:schemeClr val="tx1"/>
          </a:solidFill>
          <a:latin typeface="+mn-lt"/>
          <a:ea typeface="+mn-ea"/>
        </a:defRPr>
      </a:lvl6pPr>
      <a:lvl7pPr marL="2625725" indent="-187325" algn="l" rtl="0" eaLnBrk="1" fontAlgn="base" hangingPunct="1">
        <a:spcBef>
          <a:spcPct val="20000"/>
        </a:spcBef>
        <a:spcAft>
          <a:spcPct val="0"/>
        </a:spcAft>
        <a:buClr>
          <a:srgbClr val="777777"/>
        </a:buClr>
        <a:buFont typeface="Wingdings" pitchFamily="2" charset="2"/>
        <a:buChar char="n"/>
        <a:defRPr kumimoji="1" sz="800">
          <a:solidFill>
            <a:schemeClr val="tx1"/>
          </a:solidFill>
          <a:latin typeface="+mn-lt"/>
          <a:ea typeface="+mn-ea"/>
        </a:defRPr>
      </a:lvl7pPr>
      <a:lvl8pPr marL="3082925" indent="-187325" algn="l" rtl="0" eaLnBrk="1" fontAlgn="base" hangingPunct="1">
        <a:spcBef>
          <a:spcPct val="20000"/>
        </a:spcBef>
        <a:spcAft>
          <a:spcPct val="0"/>
        </a:spcAft>
        <a:buClr>
          <a:srgbClr val="777777"/>
        </a:buClr>
        <a:buFont typeface="Wingdings" pitchFamily="2" charset="2"/>
        <a:buChar char="n"/>
        <a:defRPr kumimoji="1" sz="800">
          <a:solidFill>
            <a:schemeClr val="tx1"/>
          </a:solidFill>
          <a:latin typeface="+mn-lt"/>
          <a:ea typeface="+mn-ea"/>
        </a:defRPr>
      </a:lvl8pPr>
      <a:lvl9pPr marL="3540125" indent="-187325" algn="l" rtl="0" eaLnBrk="1" fontAlgn="base" hangingPunct="1">
        <a:spcBef>
          <a:spcPct val="20000"/>
        </a:spcBef>
        <a:spcAft>
          <a:spcPct val="0"/>
        </a:spcAft>
        <a:buClr>
          <a:srgbClr val="777777"/>
        </a:buClr>
        <a:buFont typeface="Wingdings" pitchFamily="2" charset="2"/>
        <a:buChar char="n"/>
        <a:defRPr kumimoji="1" sz="8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5.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サイレコ上の画面</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a:t>［オプション機能］－［</a:t>
            </a:r>
            <a:r>
              <a:rPr kumimoji="1" lang="en-US" altLang="ja-JP" dirty="0"/>
              <a:t>SSO</a:t>
            </a:r>
            <a:r>
              <a:rPr kumimoji="1" lang="ja-JP" altLang="en-US" dirty="0"/>
              <a:t>（</a:t>
            </a:r>
            <a:r>
              <a:rPr kumimoji="1" lang="en-US" altLang="ja-JP" dirty="0"/>
              <a:t>SAML2.0</a:t>
            </a:r>
            <a:r>
              <a:rPr kumimoji="1" lang="ja-JP" altLang="en-US" dirty="0"/>
              <a:t>）設定］</a:t>
            </a:r>
            <a:r>
              <a:rPr lang="ja-JP" altLang="en-US" dirty="0"/>
              <a:t>は以下のような画面になります。</a:t>
            </a:r>
            <a:endParaRPr kumimoji="1" lang="ja-JP" altLang="en-US" dirty="0"/>
          </a:p>
        </p:txBody>
      </p:sp>
      <p:pic>
        <p:nvPicPr>
          <p:cNvPr id="4" name="図 3">
            <a:extLst>
              <a:ext uri="{FF2B5EF4-FFF2-40B4-BE49-F238E27FC236}">
                <a16:creationId xmlns:a16="http://schemas.microsoft.com/office/drawing/2014/main" id="{00CC28F5-C090-473A-BBF8-EE618AB2402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7410" y="1268760"/>
            <a:ext cx="4335590" cy="4627984"/>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
        <p:nvSpPr>
          <p:cNvPr id="5" name="楕円 4">
            <a:extLst>
              <a:ext uri="{FF2B5EF4-FFF2-40B4-BE49-F238E27FC236}">
                <a16:creationId xmlns:a16="http://schemas.microsoft.com/office/drawing/2014/main" id="{6E609A26-ED40-4211-BEDC-6FB05D52F577}"/>
              </a:ext>
            </a:extLst>
          </p:cNvPr>
          <p:cNvSpPr/>
          <p:nvPr/>
        </p:nvSpPr>
        <p:spPr>
          <a:xfrm>
            <a:off x="2403973" y="1988840"/>
            <a:ext cx="244771" cy="217050"/>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6" name="四角形: 角を丸くする 5">
            <a:extLst>
              <a:ext uri="{FF2B5EF4-FFF2-40B4-BE49-F238E27FC236}">
                <a16:creationId xmlns:a16="http://schemas.microsoft.com/office/drawing/2014/main" id="{A79A8271-089A-4B20-BCCD-F3900445F911}"/>
              </a:ext>
            </a:extLst>
          </p:cNvPr>
          <p:cNvSpPr/>
          <p:nvPr/>
        </p:nvSpPr>
        <p:spPr bwMode="auto">
          <a:xfrm>
            <a:off x="2360712" y="2204864"/>
            <a:ext cx="2376264" cy="1944216"/>
          </a:xfrm>
          <a:prstGeom prst="roundRect">
            <a:avLst/>
          </a:prstGeom>
          <a:noFill/>
          <a:ln w="28575" cap="flat" cmpd="sng" algn="ctr">
            <a:solidFill>
              <a:srgbClr val="FF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7" name="四角形: 角を丸くする 6">
            <a:extLst>
              <a:ext uri="{FF2B5EF4-FFF2-40B4-BE49-F238E27FC236}">
                <a16:creationId xmlns:a16="http://schemas.microsoft.com/office/drawing/2014/main" id="{F5F4521E-1E4E-44FE-90A9-6891FA767B57}"/>
              </a:ext>
            </a:extLst>
          </p:cNvPr>
          <p:cNvSpPr/>
          <p:nvPr/>
        </p:nvSpPr>
        <p:spPr bwMode="auto">
          <a:xfrm>
            <a:off x="2360712" y="4592164"/>
            <a:ext cx="2376264" cy="1357116"/>
          </a:xfrm>
          <a:prstGeom prst="roundRect">
            <a:avLst/>
          </a:prstGeom>
          <a:noFill/>
          <a:ln w="28575" cap="flat" cmpd="sng" algn="ctr">
            <a:solidFill>
              <a:srgbClr val="FF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8" name="吹き出し: 四角形 7">
            <a:extLst>
              <a:ext uri="{FF2B5EF4-FFF2-40B4-BE49-F238E27FC236}">
                <a16:creationId xmlns:a16="http://schemas.microsoft.com/office/drawing/2014/main" id="{CCCD977D-0433-48AD-8C76-F47BF670D419}"/>
              </a:ext>
            </a:extLst>
          </p:cNvPr>
          <p:cNvSpPr/>
          <p:nvPr/>
        </p:nvSpPr>
        <p:spPr bwMode="auto">
          <a:xfrm>
            <a:off x="5421051" y="2204864"/>
            <a:ext cx="3384376" cy="1944216"/>
          </a:xfrm>
          <a:prstGeom prst="wedgeRectCallout">
            <a:avLst>
              <a:gd name="adj1" fmla="val -66194"/>
              <a:gd name="adj2" fmla="val -23797"/>
            </a:avLst>
          </a:prstGeom>
          <a:solidFill>
            <a:srgbClr val="FFFFCC"/>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SSO</a:t>
            </a:r>
            <a:r>
              <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のシステム上のコードを入力します。</a:t>
            </a:r>
          </a:p>
        </p:txBody>
      </p:sp>
      <p:sp>
        <p:nvSpPr>
          <p:cNvPr id="9" name="吹き出し: 四角形 8">
            <a:extLst>
              <a:ext uri="{FF2B5EF4-FFF2-40B4-BE49-F238E27FC236}">
                <a16:creationId xmlns:a16="http://schemas.microsoft.com/office/drawing/2014/main" id="{85505AB8-38FB-411A-8A14-C5F5EE84182C}"/>
              </a:ext>
            </a:extLst>
          </p:cNvPr>
          <p:cNvSpPr/>
          <p:nvPr/>
        </p:nvSpPr>
        <p:spPr bwMode="auto">
          <a:xfrm>
            <a:off x="5421051" y="4592164"/>
            <a:ext cx="3384376" cy="1357116"/>
          </a:xfrm>
          <a:prstGeom prst="wedgeRectCallout">
            <a:avLst>
              <a:gd name="adj1" fmla="val -66194"/>
              <a:gd name="adj2" fmla="val -23797"/>
            </a:avLst>
          </a:prstGeom>
          <a:solidFill>
            <a:srgbClr val="FFFFCC"/>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ltLang="ja-JP" dirty="0">
                <a:latin typeface="Meiryo UI" panose="020B0604030504040204" pitchFamily="50" charset="-128"/>
                <a:ea typeface="Meiryo UI" panose="020B0604030504040204" pitchFamily="50" charset="-128"/>
              </a:rPr>
              <a:t>SSO</a:t>
            </a:r>
            <a:r>
              <a:rPr lang="ja-JP" altLang="en-US" dirty="0">
                <a:latin typeface="Meiryo UI" panose="020B0604030504040204" pitchFamily="50" charset="-128"/>
                <a:ea typeface="Meiryo UI" panose="020B0604030504040204" pitchFamily="50" charset="-128"/>
              </a:rPr>
              <a:t>のシステムに入力するコードです。</a:t>
            </a:r>
            <a:br>
              <a:rPr lang="en-US" altLang="ja-JP" dirty="0">
                <a:latin typeface="Meiryo UI" panose="020B0604030504040204" pitchFamily="50" charset="-128"/>
                <a:ea typeface="Meiryo UI" panose="020B0604030504040204" pitchFamily="50" charset="-128"/>
              </a:rPr>
            </a:br>
            <a:r>
              <a:rPr lang="ja-JP" altLang="en-US" sz="1200" dirty="0">
                <a:latin typeface="Meiryo UI" panose="020B0604030504040204" pitchFamily="50" charset="-128"/>
                <a:ea typeface="Meiryo UI" panose="020B0604030504040204" pitchFamily="50" charset="-128"/>
              </a:rPr>
              <a:t>（「コピー」を押すとクリップボードにコピーされます。）</a:t>
            </a:r>
            <a:endPar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pic>
        <p:nvPicPr>
          <p:cNvPr id="11" name="図 10">
            <a:extLst>
              <a:ext uri="{FF2B5EF4-FFF2-40B4-BE49-F238E27FC236}">
                <a16:creationId xmlns:a16="http://schemas.microsoft.com/office/drawing/2014/main" id="{A2277FE6-6AF7-F33C-BEB9-8BF6F12CBBE9}"/>
              </a:ext>
            </a:extLst>
          </p:cNvPr>
          <p:cNvPicPr>
            <a:picLocks noChangeAspect="1"/>
          </p:cNvPicPr>
          <p:nvPr/>
        </p:nvPicPr>
        <p:blipFill>
          <a:blip r:embed="rId3"/>
          <a:stretch>
            <a:fillRect/>
          </a:stretch>
        </p:blipFill>
        <p:spPr>
          <a:xfrm>
            <a:off x="617410" y="4399837"/>
            <a:ext cx="879206" cy="181291"/>
          </a:xfrm>
          <a:prstGeom prst="rect">
            <a:avLst/>
          </a:prstGeom>
        </p:spPr>
      </p:pic>
    </p:spTree>
    <p:extLst>
      <p:ext uri="{BB962C8B-B14F-4D97-AF65-F5344CB8AC3E}">
        <p14:creationId xmlns:p14="http://schemas.microsoft.com/office/powerpoint/2010/main" val="12968674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776263B-6D96-4BF7-9AED-FC1E1315B191}"/>
              </a:ext>
            </a:extLst>
          </p:cNvPr>
          <p:cNvSpPr>
            <a:spLocks noGrp="1"/>
          </p:cNvSpPr>
          <p:nvPr>
            <p:ph type="title"/>
          </p:nvPr>
        </p:nvSpPr>
        <p:spPr/>
        <p:txBody>
          <a:bodyPr/>
          <a:lstStyle/>
          <a:p>
            <a:r>
              <a:rPr kumimoji="1" lang="ja-JP" altLang="en-US" dirty="0"/>
              <a:t>（参考）</a:t>
            </a:r>
            <a:r>
              <a:rPr kumimoji="1" lang="en-US" altLang="ja-JP" dirty="0" err="1"/>
              <a:t>onelogin</a:t>
            </a:r>
            <a:r>
              <a:rPr kumimoji="1" lang="ja-JP" altLang="en-US" dirty="0"/>
              <a:t>上の画面</a:t>
            </a:r>
          </a:p>
        </p:txBody>
      </p:sp>
      <p:sp>
        <p:nvSpPr>
          <p:cNvPr id="3" name="コンテンツ プレースホルダー 2">
            <a:extLst>
              <a:ext uri="{FF2B5EF4-FFF2-40B4-BE49-F238E27FC236}">
                <a16:creationId xmlns:a16="http://schemas.microsoft.com/office/drawing/2014/main" id="{B477F47C-70CB-467A-BEE8-AE6F2028B5D8}"/>
              </a:ext>
            </a:extLst>
          </p:cNvPr>
          <p:cNvSpPr>
            <a:spLocks noGrp="1"/>
          </p:cNvSpPr>
          <p:nvPr>
            <p:ph idx="1"/>
          </p:nvPr>
        </p:nvSpPr>
        <p:spPr/>
        <p:txBody>
          <a:bodyPr/>
          <a:lstStyle/>
          <a:p>
            <a:pPr marL="0" indent="0">
              <a:buNone/>
            </a:pPr>
            <a:r>
              <a:rPr kumimoji="1" lang="ja-JP" altLang="en-US" sz="1600" dirty="0"/>
              <a:t>２．ユーザーに「カスタム属性」を登録する</a:t>
            </a:r>
            <a:endParaRPr kumimoji="1" lang="en-US" altLang="ja-JP" sz="1600" dirty="0"/>
          </a:p>
          <a:p>
            <a:pPr marL="228600" indent="-228600">
              <a:buFont typeface="+mj-ea"/>
              <a:buAutoNum type="circleNumDbPlain"/>
            </a:pPr>
            <a:r>
              <a:rPr lang="ja-JP" altLang="en-US" dirty="0"/>
              <a:t>トップ画面の「</a:t>
            </a:r>
            <a:r>
              <a:rPr lang="en-US" altLang="ja-JP" dirty="0"/>
              <a:t>Users</a:t>
            </a:r>
            <a:r>
              <a:rPr lang="ja-JP" altLang="en-US" dirty="0"/>
              <a:t>」→「</a:t>
            </a:r>
            <a:r>
              <a:rPr lang="en-US" altLang="ja-JP" dirty="0"/>
              <a:t>Users</a:t>
            </a:r>
            <a:r>
              <a:rPr lang="ja-JP" altLang="en-US" dirty="0"/>
              <a:t>」の順にクリックします。</a:t>
            </a:r>
            <a:endParaRPr lang="en-US" altLang="ja-JP" dirty="0"/>
          </a:p>
          <a:p>
            <a:pPr marL="228600" indent="-228600">
              <a:buFont typeface="+mj-lt"/>
              <a:buAutoNum type="circleNumDbPlain"/>
            </a:pPr>
            <a:endParaRPr kumimoji="1" lang="en-US" altLang="ja-JP" dirty="0"/>
          </a:p>
          <a:p>
            <a:pPr marL="228600" indent="-228600">
              <a:buFont typeface="+mj-lt"/>
              <a:buAutoNum type="circleNumDbPlain"/>
            </a:pPr>
            <a:endParaRPr lang="en-US" altLang="ja-JP" dirty="0"/>
          </a:p>
          <a:p>
            <a:pPr marL="228600" indent="-228600">
              <a:buFont typeface="+mj-lt"/>
              <a:buAutoNum type="circleNumDbPlain"/>
            </a:pPr>
            <a:endParaRPr kumimoji="1" lang="en-US" altLang="ja-JP" dirty="0"/>
          </a:p>
          <a:p>
            <a:pPr marL="228600" indent="-228600">
              <a:buFont typeface="+mj-lt"/>
              <a:buAutoNum type="circleNumDbPlain"/>
            </a:pPr>
            <a:endParaRPr lang="en-US" altLang="ja-JP" dirty="0"/>
          </a:p>
          <a:p>
            <a:pPr marL="228600" indent="-228600">
              <a:buFont typeface="+mj-lt"/>
              <a:buAutoNum type="circleNumDbPlain"/>
            </a:pPr>
            <a:endParaRPr kumimoji="1" lang="en-US" altLang="ja-JP" dirty="0"/>
          </a:p>
          <a:p>
            <a:pPr marL="228600" indent="-228600">
              <a:buFont typeface="+mj-lt"/>
              <a:buAutoNum type="circleNumDbPlain"/>
            </a:pPr>
            <a:endParaRPr lang="en-US" altLang="ja-JP" dirty="0"/>
          </a:p>
          <a:p>
            <a:pPr marL="228600" indent="-228600">
              <a:buFont typeface="+mj-lt"/>
              <a:buAutoNum type="circleNumDbPlain"/>
            </a:pPr>
            <a:endParaRPr kumimoji="1" lang="en-US" altLang="ja-JP" dirty="0"/>
          </a:p>
          <a:p>
            <a:pPr marL="228600" indent="-228600">
              <a:buFont typeface="+mj-lt"/>
              <a:buAutoNum type="circleNumDbPlain"/>
            </a:pPr>
            <a:endParaRPr lang="en-US" altLang="ja-JP" dirty="0"/>
          </a:p>
          <a:p>
            <a:pPr marL="228600" indent="-228600">
              <a:buFont typeface="+mj-lt"/>
              <a:buAutoNum type="circleNumDbPlain"/>
            </a:pPr>
            <a:endParaRPr kumimoji="1" lang="en-US" altLang="ja-JP" dirty="0"/>
          </a:p>
          <a:p>
            <a:pPr marL="228600" indent="-228600">
              <a:buFont typeface="+mj-lt"/>
              <a:buAutoNum type="circleNumDbPlain"/>
            </a:pPr>
            <a:endParaRPr lang="en-US" altLang="ja-JP" dirty="0"/>
          </a:p>
          <a:p>
            <a:pPr marL="228600" indent="-228600">
              <a:buFont typeface="+mj-lt"/>
              <a:buAutoNum type="circleNumDbPlain"/>
            </a:pPr>
            <a:endParaRPr kumimoji="1" lang="en-US" altLang="ja-JP" dirty="0"/>
          </a:p>
          <a:p>
            <a:pPr marL="228600" indent="-228600">
              <a:buFont typeface="+mj-lt"/>
              <a:buAutoNum type="circleNumDbPlain"/>
            </a:pPr>
            <a:r>
              <a:rPr kumimoji="1" lang="ja-JP" altLang="en-US" dirty="0"/>
              <a:t>ユーザー一覧から、カスタム属性を設定するユーザーをクリックします。</a:t>
            </a:r>
            <a:endParaRPr kumimoji="1" lang="en-US" altLang="ja-JP" dirty="0"/>
          </a:p>
          <a:p>
            <a:endParaRPr lang="en-US" altLang="ja-JP" dirty="0"/>
          </a:p>
          <a:p>
            <a:endParaRPr kumimoji="1" lang="en-US" altLang="ja-JP" dirty="0"/>
          </a:p>
          <a:p>
            <a:endParaRPr lang="en-US" altLang="ja-JP" dirty="0"/>
          </a:p>
          <a:p>
            <a:endParaRPr kumimoji="1" lang="en-US" altLang="ja-JP" dirty="0"/>
          </a:p>
          <a:p>
            <a:endParaRPr lang="en-US" altLang="ja-JP" dirty="0"/>
          </a:p>
          <a:p>
            <a:endParaRPr kumimoji="1" lang="en-US" altLang="ja-JP" dirty="0"/>
          </a:p>
          <a:p>
            <a:endParaRPr lang="en-US" altLang="ja-JP" dirty="0"/>
          </a:p>
          <a:p>
            <a:endParaRPr kumimoji="1" lang="en-US" altLang="ja-JP" dirty="0"/>
          </a:p>
          <a:p>
            <a:endParaRPr lang="en-US" altLang="ja-JP" dirty="0"/>
          </a:p>
          <a:p>
            <a:endParaRPr kumimoji="1" lang="en-US" altLang="ja-JP" dirty="0"/>
          </a:p>
          <a:p>
            <a:endParaRPr lang="en-US" altLang="ja-JP" dirty="0"/>
          </a:p>
          <a:p>
            <a:endParaRPr lang="en-US" altLang="ja-JP" dirty="0"/>
          </a:p>
        </p:txBody>
      </p:sp>
      <p:pic>
        <p:nvPicPr>
          <p:cNvPr id="4" name="図 3">
            <a:extLst>
              <a:ext uri="{FF2B5EF4-FFF2-40B4-BE49-F238E27FC236}">
                <a16:creationId xmlns:a16="http://schemas.microsoft.com/office/drawing/2014/main" id="{095BCC24-EE15-4A99-980F-F6201B43886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8504" y="1441354"/>
            <a:ext cx="4053362" cy="2025295"/>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
        <p:nvSpPr>
          <p:cNvPr id="5" name="四角形: 角を丸くする 4">
            <a:extLst>
              <a:ext uri="{FF2B5EF4-FFF2-40B4-BE49-F238E27FC236}">
                <a16:creationId xmlns:a16="http://schemas.microsoft.com/office/drawing/2014/main" id="{3903E1FF-9E76-4EA0-A22F-F272AF26C836}"/>
              </a:ext>
            </a:extLst>
          </p:cNvPr>
          <p:cNvSpPr/>
          <p:nvPr/>
        </p:nvSpPr>
        <p:spPr>
          <a:xfrm>
            <a:off x="1572444" y="1412776"/>
            <a:ext cx="1577340" cy="817245"/>
          </a:xfrm>
          <a:prstGeom prst="roundRect">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pic>
        <p:nvPicPr>
          <p:cNvPr id="6" name="図 5">
            <a:extLst>
              <a:ext uri="{FF2B5EF4-FFF2-40B4-BE49-F238E27FC236}">
                <a16:creationId xmlns:a16="http://schemas.microsoft.com/office/drawing/2014/main" id="{636704C2-C942-4588-87E1-BE41E919894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4267" y="4177658"/>
            <a:ext cx="7161956" cy="2179621"/>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
        <p:nvSpPr>
          <p:cNvPr id="7" name="四角形: 角を丸くする 6">
            <a:extLst>
              <a:ext uri="{FF2B5EF4-FFF2-40B4-BE49-F238E27FC236}">
                <a16:creationId xmlns:a16="http://schemas.microsoft.com/office/drawing/2014/main" id="{C6C0FB53-853D-44D2-89EB-EDD3D8B134AA}"/>
              </a:ext>
            </a:extLst>
          </p:cNvPr>
          <p:cNvSpPr/>
          <p:nvPr/>
        </p:nvSpPr>
        <p:spPr>
          <a:xfrm>
            <a:off x="712858" y="5707368"/>
            <a:ext cx="2280285" cy="520065"/>
          </a:xfrm>
          <a:prstGeom prst="roundRect">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Tree>
    <p:extLst>
      <p:ext uri="{BB962C8B-B14F-4D97-AF65-F5344CB8AC3E}">
        <p14:creationId xmlns:p14="http://schemas.microsoft.com/office/powerpoint/2010/main" val="21221343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8CB0197-64B9-4F2F-939B-48BFC44C7DAC}"/>
              </a:ext>
            </a:extLst>
          </p:cNvPr>
          <p:cNvSpPr>
            <a:spLocks noGrp="1"/>
          </p:cNvSpPr>
          <p:nvPr>
            <p:ph type="title"/>
          </p:nvPr>
        </p:nvSpPr>
        <p:spPr/>
        <p:txBody>
          <a:bodyPr/>
          <a:lstStyle/>
          <a:p>
            <a:r>
              <a:rPr kumimoji="1" lang="ja-JP" altLang="en-US" dirty="0"/>
              <a:t>（参考）</a:t>
            </a:r>
            <a:r>
              <a:rPr kumimoji="1" lang="en-US" altLang="ja-JP" dirty="0" err="1"/>
              <a:t>onelogin</a:t>
            </a:r>
            <a:r>
              <a:rPr kumimoji="1" lang="ja-JP" altLang="en-US" dirty="0"/>
              <a:t>上の画面</a:t>
            </a:r>
          </a:p>
        </p:txBody>
      </p:sp>
      <p:sp>
        <p:nvSpPr>
          <p:cNvPr id="3" name="コンテンツ プレースホルダー 2">
            <a:extLst>
              <a:ext uri="{FF2B5EF4-FFF2-40B4-BE49-F238E27FC236}">
                <a16:creationId xmlns:a16="http://schemas.microsoft.com/office/drawing/2014/main" id="{51E5168F-A745-4916-A8B2-CF1F1EEF0DFE}"/>
              </a:ext>
            </a:extLst>
          </p:cNvPr>
          <p:cNvSpPr>
            <a:spLocks noGrp="1"/>
          </p:cNvSpPr>
          <p:nvPr>
            <p:ph idx="1"/>
          </p:nvPr>
        </p:nvSpPr>
        <p:spPr>
          <a:xfrm>
            <a:off x="273050" y="764704"/>
            <a:ext cx="9359900" cy="5638800"/>
          </a:xfrm>
        </p:spPr>
        <p:txBody>
          <a:bodyPr/>
          <a:lstStyle/>
          <a:p>
            <a:pPr marL="228600" indent="-228600">
              <a:buFont typeface="+mj-ea"/>
              <a:buAutoNum type="circleNumDbPlain" startAt="3"/>
            </a:pPr>
            <a:r>
              <a:rPr kumimoji="1" lang="ja-JP" altLang="en-US" dirty="0"/>
              <a:t>画面中ほどの </a:t>
            </a:r>
            <a:r>
              <a:rPr kumimoji="1" lang="en-US" altLang="ja-JP" dirty="0"/>
              <a:t>Custom Fields </a:t>
            </a:r>
            <a:r>
              <a:rPr kumimoji="1" lang="ja-JP" altLang="en-US" dirty="0"/>
              <a:t>に、</a:t>
            </a:r>
            <a:r>
              <a:rPr kumimoji="1" lang="en-US" altLang="ja-JP" dirty="0"/>
              <a:t>1-3</a:t>
            </a:r>
            <a:r>
              <a:rPr kumimoji="1" lang="ja-JP" altLang="en-US" dirty="0"/>
              <a:t>で登録したカスタム属性（例：</a:t>
            </a:r>
            <a:r>
              <a:rPr kumimoji="1" lang="en-US" altLang="ja-JP" dirty="0" err="1"/>
              <a:t>saireco_user</a:t>
            </a:r>
            <a:r>
              <a:rPr kumimoji="1" lang="ja-JP" altLang="en-US" dirty="0"/>
              <a:t>）入力欄がありますので、サイレコのログイン情報と関連付ける値（ログイン</a:t>
            </a:r>
            <a:r>
              <a:rPr kumimoji="1" lang="en-US" altLang="ja-JP" dirty="0"/>
              <a:t>ID</a:t>
            </a:r>
            <a:r>
              <a:rPr kumimoji="1" lang="ja-JP" altLang="en-US" dirty="0"/>
              <a:t>）を入力し、「</a:t>
            </a:r>
            <a:r>
              <a:rPr kumimoji="1" lang="en-US" altLang="ja-JP" dirty="0"/>
              <a:t>Save User</a:t>
            </a:r>
            <a:r>
              <a:rPr kumimoji="1" lang="ja-JP" altLang="en-US" dirty="0"/>
              <a:t>」をクリックします。</a:t>
            </a:r>
            <a:endParaRPr lang="en-US" altLang="ja-JP" dirty="0"/>
          </a:p>
          <a:p>
            <a:pPr marL="228600" indent="-228600">
              <a:buFont typeface="+mj-ea"/>
              <a:buAutoNum type="circleNumDbPlain" startAt="3"/>
            </a:pPr>
            <a:endParaRPr kumimoji="1" lang="en-US" altLang="ja-JP" dirty="0"/>
          </a:p>
          <a:p>
            <a:pPr marL="228600" indent="-228600">
              <a:buFont typeface="+mj-ea"/>
              <a:buAutoNum type="circleNumDbPlain" startAt="3"/>
            </a:pPr>
            <a:endParaRPr lang="en-US" altLang="ja-JP" dirty="0"/>
          </a:p>
          <a:p>
            <a:pPr marL="228600" indent="-228600">
              <a:buFont typeface="+mj-ea"/>
              <a:buAutoNum type="circleNumDbPlain" startAt="3"/>
            </a:pPr>
            <a:endParaRPr kumimoji="1" lang="en-US" altLang="ja-JP" dirty="0"/>
          </a:p>
          <a:p>
            <a:pPr marL="228600" indent="-228600">
              <a:buFont typeface="+mj-ea"/>
              <a:buAutoNum type="circleNumDbPlain" startAt="3"/>
            </a:pPr>
            <a:endParaRPr lang="en-US" altLang="ja-JP" dirty="0"/>
          </a:p>
          <a:p>
            <a:pPr marL="228600" indent="-228600">
              <a:buFont typeface="+mj-ea"/>
              <a:buAutoNum type="circleNumDbPlain" startAt="3"/>
            </a:pPr>
            <a:endParaRPr kumimoji="1" lang="en-US" altLang="ja-JP" dirty="0"/>
          </a:p>
          <a:p>
            <a:pPr marL="228600" indent="-228600">
              <a:buFont typeface="+mj-ea"/>
              <a:buAutoNum type="circleNumDbPlain" startAt="3"/>
            </a:pPr>
            <a:endParaRPr lang="en-US" altLang="ja-JP" dirty="0"/>
          </a:p>
          <a:p>
            <a:pPr marL="228600" indent="-228600">
              <a:buFont typeface="+mj-ea"/>
              <a:buAutoNum type="circleNumDbPlain" startAt="3"/>
            </a:pPr>
            <a:endParaRPr kumimoji="1" lang="en-US" altLang="ja-JP" dirty="0"/>
          </a:p>
          <a:p>
            <a:pPr marL="228600" indent="-228600">
              <a:buFont typeface="+mj-ea"/>
              <a:buAutoNum type="circleNumDbPlain" startAt="3"/>
            </a:pPr>
            <a:endParaRPr lang="en-US" altLang="ja-JP" dirty="0"/>
          </a:p>
          <a:p>
            <a:pPr marL="228600" indent="-228600">
              <a:buFont typeface="+mj-ea"/>
              <a:buAutoNum type="circleNumDbPlain" startAt="3"/>
            </a:pPr>
            <a:endParaRPr kumimoji="1" lang="en-US" altLang="ja-JP" dirty="0"/>
          </a:p>
          <a:p>
            <a:pPr marL="228600" indent="-228600">
              <a:buFont typeface="+mj-ea"/>
              <a:buAutoNum type="circleNumDbPlain" startAt="3"/>
            </a:pPr>
            <a:endParaRPr lang="en-US" altLang="ja-JP" dirty="0"/>
          </a:p>
          <a:p>
            <a:pPr marL="228600" indent="-228600">
              <a:buFont typeface="+mj-ea"/>
              <a:buAutoNum type="circleNumDbPlain" startAt="3"/>
            </a:pPr>
            <a:endParaRPr kumimoji="1" lang="en-US" altLang="ja-JP" dirty="0"/>
          </a:p>
          <a:p>
            <a:pPr marL="228600" indent="-228600">
              <a:buFont typeface="+mj-ea"/>
              <a:buAutoNum type="circleNumDbPlain" startAt="3"/>
            </a:pPr>
            <a:r>
              <a:rPr kumimoji="1" lang="ja-JP" altLang="en-US" dirty="0"/>
              <a:t>「</a:t>
            </a:r>
            <a:r>
              <a:rPr kumimoji="1" lang="en-US" altLang="ja-JP" dirty="0"/>
              <a:t>Applications</a:t>
            </a:r>
            <a:r>
              <a:rPr kumimoji="1" lang="ja-JP" altLang="en-US" dirty="0"/>
              <a:t>」画面を開き、右上の「＋」ボタンをクリックします。</a:t>
            </a:r>
            <a:endParaRPr kumimoji="1" lang="en-US" altLang="ja-JP" dirty="0"/>
          </a:p>
          <a:p>
            <a:endParaRPr kumimoji="1" lang="ja-JP" altLang="en-US" dirty="0"/>
          </a:p>
        </p:txBody>
      </p:sp>
      <p:pic>
        <p:nvPicPr>
          <p:cNvPr id="4" name="図 3">
            <a:extLst>
              <a:ext uri="{FF2B5EF4-FFF2-40B4-BE49-F238E27FC236}">
                <a16:creationId xmlns:a16="http://schemas.microsoft.com/office/drawing/2014/main" id="{18978806-17A4-4358-9B9D-F72606A8CED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6496" y="1268760"/>
            <a:ext cx="8938455" cy="2304256"/>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
        <p:nvSpPr>
          <p:cNvPr id="5" name="四角形: 角を丸くする 4">
            <a:extLst>
              <a:ext uri="{FF2B5EF4-FFF2-40B4-BE49-F238E27FC236}">
                <a16:creationId xmlns:a16="http://schemas.microsoft.com/office/drawing/2014/main" id="{A15535D8-EBC8-474D-BF1B-048AE860F17E}"/>
              </a:ext>
            </a:extLst>
          </p:cNvPr>
          <p:cNvSpPr/>
          <p:nvPr/>
        </p:nvSpPr>
        <p:spPr>
          <a:xfrm>
            <a:off x="2072680" y="2564903"/>
            <a:ext cx="2291147" cy="521100"/>
          </a:xfrm>
          <a:prstGeom prst="roundRect">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6" name="四角形: 角を丸くする 5">
            <a:extLst>
              <a:ext uri="{FF2B5EF4-FFF2-40B4-BE49-F238E27FC236}">
                <a16:creationId xmlns:a16="http://schemas.microsoft.com/office/drawing/2014/main" id="{BE863E64-4FE1-4202-AF0E-5A801E33FE08}"/>
              </a:ext>
            </a:extLst>
          </p:cNvPr>
          <p:cNvSpPr/>
          <p:nvPr/>
        </p:nvSpPr>
        <p:spPr>
          <a:xfrm>
            <a:off x="8669358" y="1557461"/>
            <a:ext cx="685593" cy="338576"/>
          </a:xfrm>
          <a:prstGeom prst="roundRect">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pic>
        <p:nvPicPr>
          <p:cNvPr id="7" name="図 6">
            <a:extLst>
              <a:ext uri="{FF2B5EF4-FFF2-40B4-BE49-F238E27FC236}">
                <a16:creationId xmlns:a16="http://schemas.microsoft.com/office/drawing/2014/main" id="{D4EE1BD8-F37E-480C-AE7E-140373B64D4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6496" y="4005065"/>
            <a:ext cx="8938455" cy="2351592"/>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
        <p:nvSpPr>
          <p:cNvPr id="8" name="四角形: 角を丸くする 7">
            <a:extLst>
              <a:ext uri="{FF2B5EF4-FFF2-40B4-BE49-F238E27FC236}">
                <a16:creationId xmlns:a16="http://schemas.microsoft.com/office/drawing/2014/main" id="{246A2405-109F-4C8A-AC06-F6F3826B9FF0}"/>
              </a:ext>
            </a:extLst>
          </p:cNvPr>
          <p:cNvSpPr/>
          <p:nvPr/>
        </p:nvSpPr>
        <p:spPr>
          <a:xfrm>
            <a:off x="551049" y="5517232"/>
            <a:ext cx="729543" cy="216024"/>
          </a:xfrm>
          <a:prstGeom prst="roundRect">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9" name="楕円 8">
            <a:extLst>
              <a:ext uri="{FF2B5EF4-FFF2-40B4-BE49-F238E27FC236}">
                <a16:creationId xmlns:a16="http://schemas.microsoft.com/office/drawing/2014/main" id="{295FD8CC-5F0B-4340-8F0D-76FEA9D3FD6B}"/>
              </a:ext>
            </a:extLst>
          </p:cNvPr>
          <p:cNvSpPr/>
          <p:nvPr/>
        </p:nvSpPr>
        <p:spPr>
          <a:xfrm>
            <a:off x="8913440" y="4970547"/>
            <a:ext cx="343827" cy="330661"/>
          </a:xfrm>
          <a:prstGeom prst="ellipse">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Tree>
    <p:extLst>
      <p:ext uri="{BB962C8B-B14F-4D97-AF65-F5344CB8AC3E}">
        <p14:creationId xmlns:p14="http://schemas.microsoft.com/office/powerpoint/2010/main" val="41757603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62F13EE-6ABA-41B5-B97E-27D690B77AC7}"/>
              </a:ext>
            </a:extLst>
          </p:cNvPr>
          <p:cNvSpPr>
            <a:spLocks noGrp="1"/>
          </p:cNvSpPr>
          <p:nvPr>
            <p:ph type="title"/>
          </p:nvPr>
        </p:nvSpPr>
        <p:spPr/>
        <p:txBody>
          <a:bodyPr/>
          <a:lstStyle/>
          <a:p>
            <a:r>
              <a:rPr kumimoji="1" lang="ja-JP" altLang="en-US" dirty="0"/>
              <a:t>（参考）</a:t>
            </a:r>
            <a:r>
              <a:rPr kumimoji="1" lang="en-US" altLang="ja-JP" dirty="0" err="1"/>
              <a:t>onelogin</a:t>
            </a:r>
            <a:r>
              <a:rPr kumimoji="1" lang="ja-JP" altLang="en-US" dirty="0"/>
              <a:t>上の画面</a:t>
            </a:r>
          </a:p>
        </p:txBody>
      </p:sp>
      <p:sp>
        <p:nvSpPr>
          <p:cNvPr id="3" name="コンテンツ プレースホルダー 2">
            <a:extLst>
              <a:ext uri="{FF2B5EF4-FFF2-40B4-BE49-F238E27FC236}">
                <a16:creationId xmlns:a16="http://schemas.microsoft.com/office/drawing/2014/main" id="{3280C8A4-AC63-4FFB-A8D5-4F6DA37B46A3}"/>
              </a:ext>
            </a:extLst>
          </p:cNvPr>
          <p:cNvSpPr>
            <a:spLocks noGrp="1"/>
          </p:cNvSpPr>
          <p:nvPr>
            <p:ph idx="1"/>
          </p:nvPr>
        </p:nvSpPr>
        <p:spPr/>
        <p:txBody>
          <a:bodyPr/>
          <a:lstStyle/>
          <a:p>
            <a:pPr marL="228600" indent="-228600">
              <a:buFont typeface="+mj-ea"/>
              <a:buAutoNum type="circleNumDbPlain" startAt="5"/>
            </a:pPr>
            <a:r>
              <a:rPr kumimoji="1" lang="en-US" altLang="ja-JP" dirty="0"/>
              <a:t>Select application </a:t>
            </a:r>
            <a:r>
              <a:rPr kumimoji="1" lang="ja-JP" altLang="en-US" dirty="0"/>
              <a:t>リストから、</a:t>
            </a:r>
            <a:r>
              <a:rPr kumimoji="1" lang="en-US" altLang="ja-JP" dirty="0"/>
              <a:t>1-7</a:t>
            </a:r>
            <a:r>
              <a:rPr kumimoji="1" lang="ja-JP" altLang="en-US" dirty="0"/>
              <a:t>で作成したアプリを選択し、「</a:t>
            </a:r>
            <a:r>
              <a:rPr kumimoji="1" lang="en-US" altLang="ja-JP" dirty="0"/>
              <a:t>Continue</a:t>
            </a:r>
            <a:r>
              <a:rPr kumimoji="1" lang="ja-JP" altLang="en-US" dirty="0"/>
              <a:t>」をクリックします。</a:t>
            </a:r>
            <a:endParaRPr lang="en-US" altLang="ja-JP" dirty="0"/>
          </a:p>
          <a:p>
            <a:pPr marL="228600" indent="-228600">
              <a:buFont typeface="+mj-ea"/>
              <a:buAutoNum type="circleNumDbPlain" startAt="5"/>
            </a:pPr>
            <a:endParaRPr kumimoji="1" lang="en-US" altLang="ja-JP" dirty="0"/>
          </a:p>
          <a:p>
            <a:pPr marL="228600" indent="-228600">
              <a:buFont typeface="+mj-ea"/>
              <a:buAutoNum type="circleNumDbPlain" startAt="5"/>
            </a:pPr>
            <a:endParaRPr lang="en-US" altLang="ja-JP" dirty="0"/>
          </a:p>
          <a:p>
            <a:pPr marL="228600" indent="-228600">
              <a:buFont typeface="+mj-ea"/>
              <a:buAutoNum type="circleNumDbPlain" startAt="5"/>
            </a:pPr>
            <a:endParaRPr kumimoji="1" lang="en-US" altLang="ja-JP" dirty="0"/>
          </a:p>
          <a:p>
            <a:pPr marL="228600" indent="-228600">
              <a:buFont typeface="+mj-ea"/>
              <a:buAutoNum type="circleNumDbPlain" startAt="5"/>
            </a:pPr>
            <a:endParaRPr lang="en-US" altLang="ja-JP" dirty="0"/>
          </a:p>
          <a:p>
            <a:pPr marL="228600" indent="-228600">
              <a:buFont typeface="+mj-ea"/>
              <a:buAutoNum type="circleNumDbPlain" startAt="5"/>
            </a:pPr>
            <a:endParaRPr kumimoji="1" lang="en-US" altLang="ja-JP" dirty="0"/>
          </a:p>
          <a:p>
            <a:pPr marL="228600" indent="-228600">
              <a:buFont typeface="+mj-ea"/>
              <a:buAutoNum type="circleNumDbPlain" startAt="5"/>
            </a:pPr>
            <a:endParaRPr lang="en-US" altLang="ja-JP" dirty="0"/>
          </a:p>
          <a:p>
            <a:pPr marL="228600" indent="-228600">
              <a:buFont typeface="+mj-ea"/>
              <a:buAutoNum type="circleNumDbPlain" startAt="5"/>
            </a:pPr>
            <a:endParaRPr kumimoji="1" lang="en-US" altLang="ja-JP" dirty="0"/>
          </a:p>
          <a:p>
            <a:pPr marL="228600" indent="-228600">
              <a:buFont typeface="+mj-ea"/>
              <a:buAutoNum type="circleNumDbPlain" startAt="5"/>
            </a:pPr>
            <a:endParaRPr lang="en-US" altLang="ja-JP" dirty="0"/>
          </a:p>
          <a:p>
            <a:pPr marL="228600" indent="-228600">
              <a:buFont typeface="+mj-ea"/>
              <a:buAutoNum type="circleNumDbPlain" startAt="5"/>
            </a:pPr>
            <a:endParaRPr kumimoji="1" lang="en-US" altLang="ja-JP" dirty="0"/>
          </a:p>
          <a:p>
            <a:pPr marL="228600" indent="-228600">
              <a:buFont typeface="+mj-ea"/>
              <a:buAutoNum type="circleNumDbPlain" startAt="5"/>
            </a:pPr>
            <a:endParaRPr lang="en-US" altLang="ja-JP" dirty="0"/>
          </a:p>
          <a:p>
            <a:pPr marL="228600" indent="-228600">
              <a:buFont typeface="+mj-ea"/>
              <a:buAutoNum type="circleNumDbPlain" startAt="5"/>
            </a:pPr>
            <a:endParaRPr kumimoji="1" lang="en-US" altLang="ja-JP" dirty="0"/>
          </a:p>
          <a:p>
            <a:pPr marL="228600" indent="-228600">
              <a:buFont typeface="+mj-ea"/>
              <a:buAutoNum type="circleNumDbPlain" startAt="5"/>
            </a:pPr>
            <a:endParaRPr lang="en-US" altLang="ja-JP" dirty="0"/>
          </a:p>
          <a:p>
            <a:pPr marL="228600" indent="-228600">
              <a:buFont typeface="+mj-ea"/>
              <a:buAutoNum type="circleNumDbPlain" startAt="5"/>
            </a:pPr>
            <a:endParaRPr kumimoji="1" lang="en-US" altLang="ja-JP" dirty="0"/>
          </a:p>
          <a:p>
            <a:pPr marL="228600" indent="-228600">
              <a:buFont typeface="+mj-ea"/>
              <a:buAutoNum type="circleNumDbPlain" startAt="5"/>
            </a:pPr>
            <a:r>
              <a:rPr kumimoji="1" lang="ja-JP" altLang="en-US" dirty="0"/>
              <a:t>一覧に追加されたことを確認し、「</a:t>
            </a:r>
            <a:r>
              <a:rPr kumimoji="1" lang="en-US" altLang="ja-JP" dirty="0"/>
              <a:t>Save User</a:t>
            </a:r>
            <a:r>
              <a:rPr kumimoji="1" lang="ja-JP" altLang="en-US" dirty="0"/>
              <a:t>」をクリックします。</a:t>
            </a:r>
          </a:p>
        </p:txBody>
      </p:sp>
      <p:pic>
        <p:nvPicPr>
          <p:cNvPr id="7" name="図 6">
            <a:extLst>
              <a:ext uri="{FF2B5EF4-FFF2-40B4-BE49-F238E27FC236}">
                <a16:creationId xmlns:a16="http://schemas.microsoft.com/office/drawing/2014/main" id="{2544C7BC-E690-471A-AF60-C4C5DE936EF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8504" y="1052736"/>
            <a:ext cx="4709779" cy="2526379"/>
          </a:xfrm>
          <a:prstGeom prst="rect">
            <a:avLst/>
          </a:prstGeom>
          <a:noFill/>
          <a:extLst>
            <a:ext uri="{909E8E84-426E-40DD-AFC4-6F175D3DCCD1}">
              <a14:hiddenFill xmlns:a14="http://schemas.microsoft.com/office/drawing/2010/main">
                <a:solidFill>
                  <a:srgbClr val="FFFFFF"/>
                </a:solidFill>
              </a14:hiddenFill>
            </a:ext>
          </a:extLst>
        </p:spPr>
      </p:pic>
      <p:sp>
        <p:nvSpPr>
          <p:cNvPr id="8" name="四角形: 角を丸くする 7">
            <a:extLst>
              <a:ext uri="{FF2B5EF4-FFF2-40B4-BE49-F238E27FC236}">
                <a16:creationId xmlns:a16="http://schemas.microsoft.com/office/drawing/2014/main" id="{41E014A3-B3BC-4130-BB69-084851AEC50B}"/>
              </a:ext>
            </a:extLst>
          </p:cNvPr>
          <p:cNvSpPr/>
          <p:nvPr/>
        </p:nvSpPr>
        <p:spPr>
          <a:xfrm>
            <a:off x="669471" y="1986182"/>
            <a:ext cx="4312920" cy="617220"/>
          </a:xfrm>
          <a:prstGeom prst="roundRect">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9" name="四角形: 角を丸くする 8">
            <a:extLst>
              <a:ext uri="{FF2B5EF4-FFF2-40B4-BE49-F238E27FC236}">
                <a16:creationId xmlns:a16="http://schemas.microsoft.com/office/drawing/2014/main" id="{D2075C77-84B8-4C01-89D4-3F48EAEA3C3C}"/>
              </a:ext>
            </a:extLst>
          </p:cNvPr>
          <p:cNvSpPr/>
          <p:nvPr/>
        </p:nvSpPr>
        <p:spPr>
          <a:xfrm>
            <a:off x="4060371" y="2988212"/>
            <a:ext cx="979170" cy="461010"/>
          </a:xfrm>
          <a:prstGeom prst="roundRect">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pic>
        <p:nvPicPr>
          <p:cNvPr id="10" name="図 9">
            <a:extLst>
              <a:ext uri="{FF2B5EF4-FFF2-40B4-BE49-F238E27FC236}">
                <a16:creationId xmlns:a16="http://schemas.microsoft.com/office/drawing/2014/main" id="{36DB4B9E-FE5A-4070-8D63-632BC964698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8505" y="4149080"/>
            <a:ext cx="8928992" cy="1819638"/>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
        <p:nvSpPr>
          <p:cNvPr id="11" name="四角形: 角を丸くする 10">
            <a:extLst>
              <a:ext uri="{FF2B5EF4-FFF2-40B4-BE49-F238E27FC236}">
                <a16:creationId xmlns:a16="http://schemas.microsoft.com/office/drawing/2014/main" id="{19ABD1CA-A1A3-4731-8D4F-7A8A723E72EE}"/>
              </a:ext>
            </a:extLst>
          </p:cNvPr>
          <p:cNvSpPr/>
          <p:nvPr/>
        </p:nvSpPr>
        <p:spPr>
          <a:xfrm>
            <a:off x="8683178" y="4437112"/>
            <a:ext cx="735962" cy="360040"/>
          </a:xfrm>
          <a:prstGeom prst="roundRect">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Tree>
    <p:extLst>
      <p:ext uri="{BB962C8B-B14F-4D97-AF65-F5344CB8AC3E}">
        <p14:creationId xmlns:p14="http://schemas.microsoft.com/office/powerpoint/2010/main" val="39794003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7"/>
          <p:cNvSpPr txBox="1">
            <a:spLocks noChangeArrowheads="1"/>
          </p:cNvSpPr>
          <p:nvPr/>
        </p:nvSpPr>
        <p:spPr bwMode="auto">
          <a:xfrm>
            <a:off x="3160942" y="5370301"/>
            <a:ext cx="6111032" cy="938719"/>
          </a:xfrm>
          <a:prstGeom prst="rect">
            <a:avLst/>
          </a:prstGeom>
          <a:noFill/>
          <a:ln>
            <a:noFill/>
          </a:ln>
          <a:effectLst/>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a:r>
              <a:rPr lang="ja-JP" altLang="en-US" sz="1100" dirty="0">
                <a:latin typeface="+mn-ea"/>
                <a:ea typeface="+mn-ea"/>
              </a:rPr>
              <a:t>本資料は、社内用マニュアルの作成など、自社ご利用の範囲内に限り、複製・ご編集いただいて構いません。</a:t>
            </a:r>
            <a:endParaRPr lang="en-US" altLang="ja-JP" sz="1100" dirty="0">
              <a:latin typeface="+mn-ea"/>
              <a:ea typeface="+mn-ea"/>
            </a:endParaRPr>
          </a:p>
          <a:p>
            <a:pPr algn="r"/>
            <a:r>
              <a:rPr lang="ja-JP" altLang="ja-JP" sz="1100" dirty="0">
                <a:latin typeface="+mn-ea"/>
                <a:ea typeface="+mn-ea"/>
              </a:rPr>
              <a:t>本</a:t>
            </a:r>
            <a:r>
              <a:rPr lang="ja-JP" altLang="en-US" sz="1100" dirty="0">
                <a:latin typeface="+mn-ea"/>
                <a:ea typeface="+mn-ea"/>
              </a:rPr>
              <a:t>資料</a:t>
            </a:r>
            <a:r>
              <a:rPr lang="ja-JP" altLang="ja-JP" sz="1100" dirty="0">
                <a:latin typeface="+mn-ea"/>
                <a:ea typeface="+mn-ea"/>
              </a:rPr>
              <a:t>の内容の一部または全部を無断転載することは禁止されています</a:t>
            </a:r>
            <a:r>
              <a:rPr lang="ja-JP" altLang="en-US" sz="1100" dirty="0">
                <a:latin typeface="+mn-ea"/>
                <a:ea typeface="+mn-ea"/>
              </a:rPr>
              <a:t>。</a:t>
            </a:r>
            <a:endParaRPr lang="ja-JP" altLang="ja-JP" sz="1100" dirty="0">
              <a:latin typeface="+mn-ea"/>
              <a:ea typeface="+mn-ea"/>
            </a:endParaRPr>
          </a:p>
          <a:p>
            <a:pPr algn="r"/>
            <a:r>
              <a:rPr lang="ja-JP" altLang="ja-JP" sz="1100" dirty="0">
                <a:latin typeface="+mn-ea"/>
                <a:ea typeface="+mn-ea"/>
              </a:rPr>
              <a:t>本</a:t>
            </a:r>
            <a:r>
              <a:rPr lang="ja-JP" altLang="en-US" sz="1100" dirty="0">
                <a:latin typeface="+mn-ea"/>
                <a:ea typeface="+mn-ea"/>
              </a:rPr>
              <a:t>資料</a:t>
            </a:r>
            <a:r>
              <a:rPr lang="ja-JP" altLang="ja-JP" sz="1100" dirty="0">
                <a:latin typeface="+mn-ea"/>
                <a:ea typeface="+mn-ea"/>
              </a:rPr>
              <a:t>の内容に関しては訂正・改善のため、予告なしに変更することがあります</a:t>
            </a:r>
            <a:r>
              <a:rPr lang="ja-JP" altLang="en-US" sz="1100" dirty="0">
                <a:latin typeface="+mn-ea"/>
                <a:ea typeface="+mn-ea"/>
              </a:rPr>
              <a:t>。</a:t>
            </a:r>
            <a:endParaRPr lang="en-US" altLang="ja-JP" sz="1100" dirty="0">
              <a:latin typeface="+mn-ea"/>
              <a:ea typeface="+mn-ea"/>
            </a:endParaRPr>
          </a:p>
          <a:p>
            <a:pPr algn="r"/>
            <a:endParaRPr lang="en-US" altLang="ja-JP" sz="1100" dirty="0">
              <a:latin typeface="+mn-ea"/>
              <a:ea typeface="+mn-ea"/>
            </a:endParaRPr>
          </a:p>
          <a:p>
            <a:pPr algn="r"/>
            <a:r>
              <a:rPr lang="en-US" altLang="ja-JP" sz="1100" dirty="0">
                <a:latin typeface="+mn-ea"/>
                <a:ea typeface="+mn-ea"/>
              </a:rPr>
              <a:t>Last Updated-2023/02/07</a:t>
            </a:r>
          </a:p>
        </p:txBody>
      </p:sp>
    </p:spTree>
    <p:extLst>
      <p:ext uri="{BB962C8B-B14F-4D97-AF65-F5344CB8AC3E}">
        <p14:creationId xmlns:p14="http://schemas.microsoft.com/office/powerpoint/2010/main" val="31290633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6229C7B-4ACB-4D99-9AFC-12EAE63F1BE5}"/>
              </a:ext>
            </a:extLst>
          </p:cNvPr>
          <p:cNvSpPr>
            <a:spLocks noGrp="1"/>
          </p:cNvSpPr>
          <p:nvPr>
            <p:ph type="title"/>
          </p:nvPr>
        </p:nvSpPr>
        <p:spPr/>
        <p:txBody>
          <a:bodyPr/>
          <a:lstStyle/>
          <a:p>
            <a:r>
              <a:rPr kumimoji="1" lang="ja-JP" altLang="en-US" dirty="0"/>
              <a:t>（参考）</a:t>
            </a:r>
            <a:r>
              <a:rPr kumimoji="1" lang="en-US" altLang="ja-JP" dirty="0" err="1"/>
              <a:t>onelogin</a:t>
            </a:r>
            <a:r>
              <a:rPr kumimoji="1" lang="ja-JP" altLang="en-US" dirty="0"/>
              <a:t>上の画面</a:t>
            </a:r>
          </a:p>
        </p:txBody>
      </p:sp>
      <p:sp>
        <p:nvSpPr>
          <p:cNvPr id="3" name="コンテンツ プレースホルダー 2">
            <a:extLst>
              <a:ext uri="{FF2B5EF4-FFF2-40B4-BE49-F238E27FC236}">
                <a16:creationId xmlns:a16="http://schemas.microsoft.com/office/drawing/2014/main" id="{1C5C30E3-E503-433E-89E3-EC5B2F3F239D}"/>
              </a:ext>
            </a:extLst>
          </p:cNvPr>
          <p:cNvSpPr>
            <a:spLocks noGrp="1"/>
          </p:cNvSpPr>
          <p:nvPr>
            <p:ph idx="1"/>
          </p:nvPr>
        </p:nvSpPr>
        <p:spPr/>
        <p:txBody>
          <a:bodyPr/>
          <a:lstStyle/>
          <a:p>
            <a:pPr marL="0" indent="0">
              <a:buNone/>
            </a:pPr>
            <a:r>
              <a:rPr lang="ja-JP" altLang="en-US" sz="1600" dirty="0"/>
              <a:t>１．</a:t>
            </a:r>
            <a:r>
              <a:rPr lang="en-US" altLang="ja-JP" sz="1600" dirty="0"/>
              <a:t>SAML</a:t>
            </a:r>
            <a:r>
              <a:rPr lang="ja-JP" altLang="en-US" sz="1600" dirty="0"/>
              <a:t>アプリの諸設定を行う</a:t>
            </a:r>
            <a:endParaRPr lang="en-US" altLang="ja-JP" sz="1600" dirty="0"/>
          </a:p>
          <a:p>
            <a:pPr marL="228600" indent="-228600">
              <a:buFont typeface="+mj-lt"/>
              <a:buAutoNum type="circleNumDbPlain"/>
            </a:pPr>
            <a:endParaRPr kumimoji="1" lang="en-US" altLang="ja-JP" dirty="0"/>
          </a:p>
          <a:p>
            <a:pPr marL="228600" indent="-228600">
              <a:buFont typeface="+mj-ea"/>
              <a:buAutoNum type="circleNumDbPlain"/>
            </a:pPr>
            <a:r>
              <a:rPr lang="ja-JP" altLang="en-US" dirty="0"/>
              <a:t>トップ画面の「</a:t>
            </a:r>
            <a:r>
              <a:rPr lang="en-US" altLang="ja-JP" dirty="0"/>
              <a:t>Users</a:t>
            </a:r>
            <a:r>
              <a:rPr lang="ja-JP" altLang="en-US" dirty="0"/>
              <a:t>」→「</a:t>
            </a:r>
            <a:r>
              <a:rPr lang="en-US" altLang="ja-JP" dirty="0"/>
              <a:t>Custom User Fields</a:t>
            </a:r>
            <a:r>
              <a:rPr lang="ja-JP" altLang="en-US" dirty="0"/>
              <a:t>」の順にクリックします。</a:t>
            </a:r>
            <a:endParaRPr lang="en-US" altLang="ja-JP" dirty="0"/>
          </a:p>
          <a:p>
            <a:pPr marL="228600" indent="-228600">
              <a:buFont typeface="+mj-ea"/>
              <a:buAutoNum type="circleNumDbPlain"/>
            </a:pPr>
            <a:endParaRPr lang="en-US" altLang="ja-JP" dirty="0"/>
          </a:p>
          <a:p>
            <a:pPr marL="228600" indent="-228600">
              <a:buFont typeface="+mj-ea"/>
              <a:buAutoNum type="circleNumDbPlain"/>
            </a:pPr>
            <a:endParaRPr lang="en-US" altLang="ja-JP" dirty="0"/>
          </a:p>
          <a:p>
            <a:pPr marL="228600" indent="-228600">
              <a:buFont typeface="+mj-ea"/>
              <a:buAutoNum type="circleNumDbPlain"/>
            </a:pPr>
            <a:endParaRPr lang="en-US" altLang="ja-JP" dirty="0"/>
          </a:p>
          <a:p>
            <a:pPr marL="228600" indent="-228600">
              <a:buFont typeface="+mj-ea"/>
              <a:buAutoNum type="circleNumDbPlain"/>
            </a:pPr>
            <a:endParaRPr lang="en-US" altLang="ja-JP" dirty="0"/>
          </a:p>
          <a:p>
            <a:pPr marL="228600" indent="-228600">
              <a:buFont typeface="+mj-ea"/>
              <a:buAutoNum type="circleNumDbPlain"/>
            </a:pPr>
            <a:endParaRPr lang="en-US" altLang="ja-JP" dirty="0"/>
          </a:p>
          <a:p>
            <a:pPr marL="228600" indent="-228600">
              <a:buFont typeface="+mj-ea"/>
              <a:buAutoNum type="circleNumDbPlain"/>
            </a:pPr>
            <a:endParaRPr lang="en-US" altLang="ja-JP" dirty="0"/>
          </a:p>
          <a:p>
            <a:pPr marL="228600" indent="-228600">
              <a:buFont typeface="+mj-ea"/>
              <a:buAutoNum type="circleNumDbPlain"/>
            </a:pPr>
            <a:endParaRPr lang="en-US" altLang="ja-JP" dirty="0"/>
          </a:p>
          <a:p>
            <a:pPr marL="228600" indent="-228600">
              <a:buFont typeface="+mj-ea"/>
              <a:buAutoNum type="circleNumDbPlain"/>
            </a:pPr>
            <a:endParaRPr lang="en-US" altLang="ja-JP" dirty="0"/>
          </a:p>
          <a:p>
            <a:pPr marL="228600" indent="-228600">
              <a:buFont typeface="+mj-ea"/>
              <a:buAutoNum type="circleNumDbPlain"/>
            </a:pPr>
            <a:endParaRPr lang="en-US" altLang="ja-JP" dirty="0"/>
          </a:p>
          <a:p>
            <a:pPr marL="228600" indent="-228600">
              <a:buFont typeface="+mj-ea"/>
              <a:buAutoNum type="circleNumDbPlain"/>
            </a:pPr>
            <a:endParaRPr lang="en-US" altLang="ja-JP" dirty="0"/>
          </a:p>
          <a:p>
            <a:pPr marL="228600" indent="-228600">
              <a:buFont typeface="+mj-ea"/>
              <a:buAutoNum type="circleNumDbPlain"/>
            </a:pPr>
            <a:endParaRPr lang="en-US" altLang="ja-JP" dirty="0"/>
          </a:p>
          <a:p>
            <a:pPr marL="228600" indent="-228600">
              <a:buFont typeface="+mj-ea"/>
              <a:buAutoNum type="circleNumDbPlain"/>
            </a:pPr>
            <a:endParaRPr lang="en-US" altLang="ja-JP" dirty="0"/>
          </a:p>
          <a:p>
            <a:pPr marL="228600" indent="-228600">
              <a:buFont typeface="+mj-ea"/>
              <a:buAutoNum type="circleNumDbPlain"/>
            </a:pPr>
            <a:endParaRPr lang="en-US" altLang="ja-JP" dirty="0"/>
          </a:p>
          <a:p>
            <a:pPr marL="228600" indent="-228600">
              <a:buFont typeface="+mj-ea"/>
              <a:buAutoNum type="circleNumDbPlain"/>
            </a:pPr>
            <a:r>
              <a:rPr lang="ja-JP" altLang="en-US" dirty="0"/>
              <a:t>「</a:t>
            </a:r>
            <a:r>
              <a:rPr lang="en-US" altLang="ja-JP" dirty="0"/>
              <a:t>New User Field</a:t>
            </a:r>
            <a:r>
              <a:rPr lang="ja-JP" altLang="en-US" dirty="0"/>
              <a:t>」をクリックします。</a:t>
            </a:r>
            <a:endParaRPr lang="en-US" altLang="ja-JP" dirty="0"/>
          </a:p>
          <a:p>
            <a:endParaRPr kumimoji="1" lang="en-US" altLang="ja-JP" dirty="0"/>
          </a:p>
          <a:p>
            <a:endParaRPr lang="en-US" altLang="ja-JP" dirty="0"/>
          </a:p>
          <a:p>
            <a:endParaRPr kumimoji="1" lang="en-US" altLang="ja-JP" dirty="0"/>
          </a:p>
          <a:p>
            <a:endParaRPr lang="en-US" altLang="ja-JP" dirty="0"/>
          </a:p>
          <a:p>
            <a:endParaRPr kumimoji="1" lang="en-US" altLang="ja-JP" dirty="0"/>
          </a:p>
          <a:p>
            <a:endParaRPr lang="en-US" altLang="ja-JP" dirty="0"/>
          </a:p>
          <a:p>
            <a:endParaRPr kumimoji="1" lang="en-US" altLang="ja-JP" dirty="0"/>
          </a:p>
          <a:p>
            <a:endParaRPr lang="en-US" altLang="ja-JP" dirty="0"/>
          </a:p>
        </p:txBody>
      </p:sp>
      <p:pic>
        <p:nvPicPr>
          <p:cNvPr id="4" name="図 3">
            <a:extLst>
              <a:ext uri="{FF2B5EF4-FFF2-40B4-BE49-F238E27FC236}">
                <a16:creationId xmlns:a16="http://schemas.microsoft.com/office/drawing/2014/main" id="{168AA7EE-64DB-4091-BEC8-BCDB388DA43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0552" y="1735197"/>
            <a:ext cx="4248472" cy="2442035"/>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
        <p:nvSpPr>
          <p:cNvPr id="5" name="四角形: 角を丸くする 4">
            <a:extLst>
              <a:ext uri="{FF2B5EF4-FFF2-40B4-BE49-F238E27FC236}">
                <a16:creationId xmlns:a16="http://schemas.microsoft.com/office/drawing/2014/main" id="{04DCA523-E448-4D74-BB3B-C9DAA28F0BB1}"/>
              </a:ext>
            </a:extLst>
          </p:cNvPr>
          <p:cNvSpPr/>
          <p:nvPr/>
        </p:nvSpPr>
        <p:spPr>
          <a:xfrm>
            <a:off x="2000672" y="3539155"/>
            <a:ext cx="1302260" cy="277740"/>
          </a:xfrm>
          <a:prstGeom prst="roundRect">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6" name="四角形: 角を丸くする 5">
            <a:extLst>
              <a:ext uri="{FF2B5EF4-FFF2-40B4-BE49-F238E27FC236}">
                <a16:creationId xmlns:a16="http://schemas.microsoft.com/office/drawing/2014/main" id="{B1981DFD-B3E7-4F81-A367-47B3869D9271}"/>
              </a:ext>
            </a:extLst>
          </p:cNvPr>
          <p:cNvSpPr/>
          <p:nvPr/>
        </p:nvSpPr>
        <p:spPr>
          <a:xfrm>
            <a:off x="2032737" y="1801392"/>
            <a:ext cx="655185" cy="222507"/>
          </a:xfrm>
          <a:prstGeom prst="roundRect">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pic>
        <p:nvPicPr>
          <p:cNvPr id="7" name="図 6">
            <a:extLst>
              <a:ext uri="{FF2B5EF4-FFF2-40B4-BE49-F238E27FC236}">
                <a16:creationId xmlns:a16="http://schemas.microsoft.com/office/drawing/2014/main" id="{B23E88AE-8BDA-48FD-8E42-13AAA811099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8505" y="4687525"/>
            <a:ext cx="9001000" cy="1189747"/>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
        <p:nvSpPr>
          <p:cNvPr id="8" name="四角形: 角を丸くする 7">
            <a:extLst>
              <a:ext uri="{FF2B5EF4-FFF2-40B4-BE49-F238E27FC236}">
                <a16:creationId xmlns:a16="http://schemas.microsoft.com/office/drawing/2014/main" id="{15D01C3E-5268-4C9D-98CB-60C2E4A9B752}"/>
              </a:ext>
            </a:extLst>
          </p:cNvPr>
          <p:cNvSpPr/>
          <p:nvPr/>
        </p:nvSpPr>
        <p:spPr>
          <a:xfrm>
            <a:off x="8553400" y="4975558"/>
            <a:ext cx="1007828" cy="360040"/>
          </a:xfrm>
          <a:prstGeom prst="roundRect">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Tree>
    <p:extLst>
      <p:ext uri="{BB962C8B-B14F-4D97-AF65-F5344CB8AC3E}">
        <p14:creationId xmlns:p14="http://schemas.microsoft.com/office/powerpoint/2010/main" val="5245914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C98C070-5F9A-428B-AF8F-2338C01B0C41}"/>
              </a:ext>
            </a:extLst>
          </p:cNvPr>
          <p:cNvSpPr>
            <a:spLocks noGrp="1"/>
          </p:cNvSpPr>
          <p:nvPr>
            <p:ph type="title"/>
          </p:nvPr>
        </p:nvSpPr>
        <p:spPr/>
        <p:txBody>
          <a:bodyPr/>
          <a:lstStyle/>
          <a:p>
            <a:r>
              <a:rPr kumimoji="1" lang="ja-JP" altLang="en-US" dirty="0"/>
              <a:t>（参考）</a:t>
            </a:r>
            <a:r>
              <a:rPr kumimoji="1" lang="en-US" altLang="ja-JP" dirty="0" err="1"/>
              <a:t>onelogin</a:t>
            </a:r>
            <a:r>
              <a:rPr kumimoji="1" lang="ja-JP" altLang="en-US" dirty="0"/>
              <a:t>上の画面</a:t>
            </a:r>
          </a:p>
        </p:txBody>
      </p:sp>
      <p:sp>
        <p:nvSpPr>
          <p:cNvPr id="3" name="コンテンツ プレースホルダー 2">
            <a:extLst>
              <a:ext uri="{FF2B5EF4-FFF2-40B4-BE49-F238E27FC236}">
                <a16:creationId xmlns:a16="http://schemas.microsoft.com/office/drawing/2014/main" id="{D129B8EE-07BC-4601-8E0E-8DA0A079E4A7}"/>
              </a:ext>
            </a:extLst>
          </p:cNvPr>
          <p:cNvSpPr>
            <a:spLocks noGrp="1"/>
          </p:cNvSpPr>
          <p:nvPr>
            <p:ph idx="1"/>
          </p:nvPr>
        </p:nvSpPr>
        <p:spPr/>
        <p:txBody>
          <a:bodyPr/>
          <a:lstStyle/>
          <a:p>
            <a:pPr marL="228600" indent="-228600">
              <a:buFont typeface="+mj-ea"/>
              <a:buAutoNum type="circleNumDbPlain" startAt="3"/>
            </a:pPr>
            <a:r>
              <a:rPr kumimoji="1" lang="en-US" altLang="ja-JP" dirty="0"/>
              <a:t>User Field</a:t>
            </a:r>
            <a:r>
              <a:rPr kumimoji="1" lang="ja-JP" altLang="en-US" dirty="0"/>
              <a:t>作成画面の「</a:t>
            </a:r>
            <a:r>
              <a:rPr kumimoji="1" lang="en-US" altLang="ja-JP" dirty="0"/>
              <a:t>Name</a:t>
            </a:r>
            <a:r>
              <a:rPr kumimoji="1" lang="ja-JP" altLang="en-US" dirty="0"/>
              <a:t>」「</a:t>
            </a:r>
            <a:r>
              <a:rPr kumimoji="1" lang="en-US" altLang="ja-JP" dirty="0" err="1"/>
              <a:t>Shortname</a:t>
            </a:r>
            <a:r>
              <a:rPr kumimoji="1" lang="ja-JP" altLang="en-US" dirty="0"/>
              <a:t>」欄に任意の名前を入力し、「</a:t>
            </a:r>
            <a:r>
              <a:rPr kumimoji="1" lang="en-US" altLang="ja-JP" dirty="0"/>
              <a:t>Save</a:t>
            </a:r>
            <a:r>
              <a:rPr kumimoji="1" lang="ja-JP" altLang="en-US" dirty="0"/>
              <a:t>」をクリックします。</a:t>
            </a:r>
            <a:endParaRPr kumimoji="1" lang="en-US" altLang="ja-JP" dirty="0"/>
          </a:p>
          <a:p>
            <a:pPr marL="228600" indent="-228600">
              <a:buFont typeface="+mj-ea"/>
              <a:buAutoNum type="circleNumDbPlain" startAt="3"/>
            </a:pPr>
            <a:endParaRPr lang="en-US" altLang="ja-JP" dirty="0"/>
          </a:p>
          <a:p>
            <a:pPr marL="228600" indent="-228600">
              <a:buFont typeface="+mj-ea"/>
              <a:buAutoNum type="circleNumDbPlain" startAt="3"/>
            </a:pPr>
            <a:endParaRPr kumimoji="1" lang="en-US" altLang="ja-JP" dirty="0"/>
          </a:p>
          <a:p>
            <a:pPr marL="228600" indent="-228600">
              <a:buFont typeface="+mj-ea"/>
              <a:buAutoNum type="circleNumDbPlain" startAt="3"/>
            </a:pPr>
            <a:endParaRPr lang="en-US" altLang="ja-JP" dirty="0"/>
          </a:p>
          <a:p>
            <a:pPr marL="228600" indent="-228600">
              <a:buFont typeface="+mj-ea"/>
              <a:buAutoNum type="circleNumDbPlain" startAt="3"/>
            </a:pPr>
            <a:endParaRPr kumimoji="1" lang="en-US" altLang="ja-JP" dirty="0"/>
          </a:p>
          <a:p>
            <a:pPr marL="228600" indent="-228600">
              <a:buFont typeface="+mj-ea"/>
              <a:buAutoNum type="circleNumDbPlain" startAt="3"/>
            </a:pPr>
            <a:endParaRPr lang="en-US" altLang="ja-JP" dirty="0"/>
          </a:p>
          <a:p>
            <a:pPr marL="228600" indent="-228600">
              <a:buFont typeface="+mj-ea"/>
              <a:buAutoNum type="circleNumDbPlain" startAt="3"/>
            </a:pPr>
            <a:endParaRPr kumimoji="1" lang="en-US" altLang="ja-JP" dirty="0"/>
          </a:p>
          <a:p>
            <a:pPr marL="228600" indent="-228600">
              <a:buFont typeface="+mj-ea"/>
              <a:buAutoNum type="circleNumDbPlain" startAt="3"/>
            </a:pPr>
            <a:endParaRPr lang="en-US" altLang="ja-JP" dirty="0"/>
          </a:p>
          <a:p>
            <a:pPr marL="228600" indent="-228600">
              <a:buFont typeface="+mj-ea"/>
              <a:buAutoNum type="circleNumDbPlain" startAt="3"/>
            </a:pPr>
            <a:endParaRPr kumimoji="1" lang="en-US" altLang="ja-JP" dirty="0"/>
          </a:p>
          <a:p>
            <a:pPr marL="228600" indent="-228600">
              <a:buFont typeface="+mj-ea"/>
              <a:buAutoNum type="circleNumDbPlain" startAt="3"/>
            </a:pPr>
            <a:endParaRPr lang="en-US" altLang="ja-JP" dirty="0"/>
          </a:p>
          <a:p>
            <a:pPr marL="228600" indent="-228600">
              <a:buFont typeface="+mj-ea"/>
              <a:buAutoNum type="circleNumDbPlain" startAt="3"/>
            </a:pPr>
            <a:endParaRPr kumimoji="1" lang="en-US" altLang="ja-JP" dirty="0"/>
          </a:p>
          <a:p>
            <a:pPr marL="228600" indent="-228600">
              <a:buFont typeface="+mj-ea"/>
              <a:buAutoNum type="circleNumDbPlain" startAt="3"/>
            </a:pPr>
            <a:endParaRPr lang="en-US" altLang="ja-JP" dirty="0"/>
          </a:p>
          <a:p>
            <a:pPr marL="228600" indent="-228600">
              <a:buFont typeface="+mj-ea"/>
              <a:buAutoNum type="circleNumDbPlain" startAt="3"/>
            </a:pPr>
            <a:endParaRPr kumimoji="1" lang="en-US" altLang="ja-JP" dirty="0"/>
          </a:p>
          <a:p>
            <a:pPr marL="228600" indent="-228600">
              <a:buFont typeface="+mj-ea"/>
              <a:buAutoNum type="circleNumDbPlain" startAt="3"/>
            </a:pPr>
            <a:endParaRPr lang="en-US" altLang="ja-JP" dirty="0"/>
          </a:p>
          <a:p>
            <a:pPr marL="228600" indent="-228600">
              <a:buFont typeface="+mj-ea"/>
              <a:buAutoNum type="circleNumDbPlain" startAt="3"/>
            </a:pPr>
            <a:r>
              <a:rPr kumimoji="1" lang="ja-JP" altLang="en-US" dirty="0"/>
              <a:t>トップ画面の「</a:t>
            </a:r>
            <a:r>
              <a:rPr kumimoji="1" lang="en-US" altLang="ja-JP" dirty="0"/>
              <a:t>Applications</a:t>
            </a:r>
            <a:r>
              <a:rPr kumimoji="1" lang="ja-JP" altLang="en-US" dirty="0"/>
              <a:t>」→「</a:t>
            </a:r>
            <a:r>
              <a:rPr kumimoji="1" lang="en-US" altLang="ja-JP" dirty="0"/>
              <a:t>Applications</a:t>
            </a:r>
            <a:r>
              <a:rPr kumimoji="1" lang="ja-JP" altLang="en-US" dirty="0"/>
              <a:t>」の順にクリックします。</a:t>
            </a:r>
            <a:endParaRPr kumimoji="1" lang="en-US" altLang="ja-JP" dirty="0"/>
          </a:p>
        </p:txBody>
      </p:sp>
      <p:pic>
        <p:nvPicPr>
          <p:cNvPr id="4" name="図 3">
            <a:extLst>
              <a:ext uri="{FF2B5EF4-FFF2-40B4-BE49-F238E27FC236}">
                <a16:creationId xmlns:a16="http://schemas.microsoft.com/office/drawing/2014/main" id="{2304CC8C-8F82-424D-B655-A47952147F8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0512" y="1052736"/>
            <a:ext cx="3888432" cy="2686944"/>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
        <p:nvSpPr>
          <p:cNvPr id="5" name="四角形: 角を丸くする 4">
            <a:extLst>
              <a:ext uri="{FF2B5EF4-FFF2-40B4-BE49-F238E27FC236}">
                <a16:creationId xmlns:a16="http://schemas.microsoft.com/office/drawing/2014/main" id="{25B39ED5-928A-436E-9BCC-DDC4F3FD6957}"/>
              </a:ext>
            </a:extLst>
          </p:cNvPr>
          <p:cNvSpPr/>
          <p:nvPr/>
        </p:nvSpPr>
        <p:spPr>
          <a:xfrm>
            <a:off x="637132" y="1648460"/>
            <a:ext cx="3097530" cy="407669"/>
          </a:xfrm>
          <a:prstGeom prst="roundRect">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6" name="四角形: 角を丸くする 5">
            <a:extLst>
              <a:ext uri="{FF2B5EF4-FFF2-40B4-BE49-F238E27FC236}">
                <a16:creationId xmlns:a16="http://schemas.microsoft.com/office/drawing/2014/main" id="{4428CC00-384C-412A-A683-6660099CF423}"/>
              </a:ext>
            </a:extLst>
          </p:cNvPr>
          <p:cNvSpPr/>
          <p:nvPr/>
        </p:nvSpPr>
        <p:spPr>
          <a:xfrm>
            <a:off x="637132" y="2208529"/>
            <a:ext cx="3097530" cy="407669"/>
          </a:xfrm>
          <a:prstGeom prst="roundRect">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7" name="四角形: 角を丸くする 6">
            <a:extLst>
              <a:ext uri="{FF2B5EF4-FFF2-40B4-BE49-F238E27FC236}">
                <a16:creationId xmlns:a16="http://schemas.microsoft.com/office/drawing/2014/main" id="{260DF84C-BD88-47E0-9208-431D6458E781}"/>
              </a:ext>
            </a:extLst>
          </p:cNvPr>
          <p:cNvSpPr/>
          <p:nvPr/>
        </p:nvSpPr>
        <p:spPr>
          <a:xfrm>
            <a:off x="3528829" y="3328201"/>
            <a:ext cx="920115" cy="411479"/>
          </a:xfrm>
          <a:prstGeom prst="roundRect">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pic>
        <p:nvPicPr>
          <p:cNvPr id="8" name="図 7">
            <a:extLst>
              <a:ext uri="{FF2B5EF4-FFF2-40B4-BE49-F238E27FC236}">
                <a16:creationId xmlns:a16="http://schemas.microsoft.com/office/drawing/2014/main" id="{B435477A-25DA-4FFE-B496-BA1E46883DB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0512" y="4168096"/>
            <a:ext cx="5472608" cy="2212098"/>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
        <p:nvSpPr>
          <p:cNvPr id="9" name="四角形: 角を丸くする 8">
            <a:extLst>
              <a:ext uri="{FF2B5EF4-FFF2-40B4-BE49-F238E27FC236}">
                <a16:creationId xmlns:a16="http://schemas.microsoft.com/office/drawing/2014/main" id="{86412E74-BFC5-490F-9CEC-D9FB4AD9705B}"/>
              </a:ext>
            </a:extLst>
          </p:cNvPr>
          <p:cNvSpPr/>
          <p:nvPr/>
        </p:nvSpPr>
        <p:spPr>
          <a:xfrm>
            <a:off x="1755742" y="4168097"/>
            <a:ext cx="676978" cy="269016"/>
          </a:xfrm>
          <a:prstGeom prst="roundRect">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Tree>
    <p:extLst>
      <p:ext uri="{BB962C8B-B14F-4D97-AF65-F5344CB8AC3E}">
        <p14:creationId xmlns:p14="http://schemas.microsoft.com/office/powerpoint/2010/main" val="26266932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9E724D2-C3E3-44DC-808D-439707CE46DE}"/>
              </a:ext>
            </a:extLst>
          </p:cNvPr>
          <p:cNvSpPr>
            <a:spLocks noGrp="1"/>
          </p:cNvSpPr>
          <p:nvPr>
            <p:ph type="title"/>
          </p:nvPr>
        </p:nvSpPr>
        <p:spPr/>
        <p:txBody>
          <a:bodyPr/>
          <a:lstStyle/>
          <a:p>
            <a:r>
              <a:rPr kumimoji="1" lang="ja-JP" altLang="en-US" dirty="0"/>
              <a:t>（参考）</a:t>
            </a:r>
            <a:r>
              <a:rPr kumimoji="1" lang="en-US" altLang="ja-JP" dirty="0" err="1"/>
              <a:t>onelogin</a:t>
            </a:r>
            <a:r>
              <a:rPr kumimoji="1" lang="ja-JP" altLang="en-US" dirty="0"/>
              <a:t>上の画面</a:t>
            </a:r>
          </a:p>
        </p:txBody>
      </p:sp>
      <p:sp>
        <p:nvSpPr>
          <p:cNvPr id="3" name="コンテンツ プレースホルダー 2">
            <a:extLst>
              <a:ext uri="{FF2B5EF4-FFF2-40B4-BE49-F238E27FC236}">
                <a16:creationId xmlns:a16="http://schemas.microsoft.com/office/drawing/2014/main" id="{5F41CA4E-9DEF-4CB2-83D6-9D805CF6FE22}"/>
              </a:ext>
            </a:extLst>
          </p:cNvPr>
          <p:cNvSpPr>
            <a:spLocks noGrp="1"/>
          </p:cNvSpPr>
          <p:nvPr>
            <p:ph idx="1"/>
          </p:nvPr>
        </p:nvSpPr>
        <p:spPr/>
        <p:txBody>
          <a:bodyPr/>
          <a:lstStyle/>
          <a:p>
            <a:pPr marL="228600" indent="-228600">
              <a:buFont typeface="+mj-ea"/>
              <a:buAutoNum type="circleNumDbPlain" startAt="5"/>
            </a:pPr>
            <a:r>
              <a:rPr kumimoji="1" lang="ja-JP" altLang="en-US" dirty="0"/>
              <a:t>「</a:t>
            </a:r>
            <a:r>
              <a:rPr kumimoji="1" lang="en-US" altLang="ja-JP" dirty="0"/>
              <a:t>Add App</a:t>
            </a:r>
            <a:r>
              <a:rPr kumimoji="1" lang="ja-JP" altLang="en-US" dirty="0"/>
              <a:t>」をクリックします。</a:t>
            </a:r>
            <a:endParaRPr kumimoji="1" lang="en-US" altLang="ja-JP" dirty="0"/>
          </a:p>
          <a:p>
            <a:pPr marL="228600" indent="-228600">
              <a:buFont typeface="+mj-ea"/>
              <a:buAutoNum type="circleNumDbPlain" startAt="5"/>
            </a:pPr>
            <a:endParaRPr lang="en-US" altLang="ja-JP" dirty="0"/>
          </a:p>
          <a:p>
            <a:pPr marL="228600" indent="-228600">
              <a:buFont typeface="+mj-ea"/>
              <a:buAutoNum type="circleNumDbPlain" startAt="5"/>
            </a:pPr>
            <a:endParaRPr kumimoji="1" lang="en-US" altLang="ja-JP" dirty="0"/>
          </a:p>
          <a:p>
            <a:pPr marL="228600" indent="-228600">
              <a:buFont typeface="+mj-ea"/>
              <a:buAutoNum type="circleNumDbPlain" startAt="5"/>
            </a:pPr>
            <a:endParaRPr lang="en-US" altLang="ja-JP" dirty="0"/>
          </a:p>
          <a:p>
            <a:pPr marL="228600" indent="-228600">
              <a:buFont typeface="+mj-ea"/>
              <a:buAutoNum type="circleNumDbPlain" startAt="5"/>
            </a:pPr>
            <a:endParaRPr kumimoji="1" lang="en-US" altLang="ja-JP" dirty="0"/>
          </a:p>
          <a:p>
            <a:pPr marL="228600" indent="-228600">
              <a:buFont typeface="+mj-ea"/>
              <a:buAutoNum type="circleNumDbPlain" startAt="5"/>
            </a:pPr>
            <a:endParaRPr lang="en-US" altLang="ja-JP" dirty="0"/>
          </a:p>
          <a:p>
            <a:pPr marL="228600" indent="-228600">
              <a:buFont typeface="+mj-ea"/>
              <a:buAutoNum type="circleNumDbPlain" startAt="5"/>
            </a:pPr>
            <a:r>
              <a:rPr lang="ja-JP" altLang="en-US" dirty="0"/>
              <a:t>検索欄に「</a:t>
            </a:r>
            <a:r>
              <a:rPr lang="en-US" altLang="ja-JP" dirty="0"/>
              <a:t>SAML Test Connector (Advanced)</a:t>
            </a:r>
            <a:r>
              <a:rPr lang="ja-JP" altLang="en-US" dirty="0"/>
              <a:t>」と入力し、検索結果に表示されたものをクリックします。</a:t>
            </a:r>
            <a:endParaRPr lang="en-US" altLang="ja-JP" dirty="0"/>
          </a:p>
          <a:p>
            <a:pPr marL="228600" indent="-228600">
              <a:buFont typeface="+mj-ea"/>
              <a:buAutoNum type="circleNumDbPlain" startAt="5"/>
            </a:pPr>
            <a:endParaRPr lang="en-US" altLang="ja-JP" dirty="0"/>
          </a:p>
          <a:p>
            <a:pPr marL="228600" indent="-228600">
              <a:buFont typeface="+mj-ea"/>
              <a:buAutoNum type="circleNumDbPlain" startAt="5"/>
            </a:pPr>
            <a:endParaRPr lang="en-US" altLang="ja-JP" dirty="0"/>
          </a:p>
          <a:p>
            <a:pPr marL="228600" indent="-228600">
              <a:buFont typeface="+mj-ea"/>
              <a:buAutoNum type="circleNumDbPlain" startAt="5"/>
            </a:pPr>
            <a:endParaRPr lang="en-US" altLang="ja-JP" dirty="0"/>
          </a:p>
          <a:p>
            <a:pPr marL="228600" indent="-228600">
              <a:buFont typeface="+mj-ea"/>
              <a:buAutoNum type="circleNumDbPlain" startAt="5"/>
            </a:pPr>
            <a:endParaRPr lang="en-US" altLang="ja-JP" dirty="0"/>
          </a:p>
          <a:p>
            <a:pPr marL="228600" indent="-228600">
              <a:buFont typeface="+mj-ea"/>
              <a:buAutoNum type="circleNumDbPlain" startAt="5"/>
            </a:pPr>
            <a:endParaRPr lang="en-US" altLang="ja-JP" dirty="0"/>
          </a:p>
          <a:p>
            <a:pPr marL="228600" indent="-228600">
              <a:buFont typeface="+mj-ea"/>
              <a:buAutoNum type="circleNumDbPlain" startAt="5"/>
            </a:pPr>
            <a:endParaRPr lang="en-US" altLang="ja-JP" dirty="0"/>
          </a:p>
          <a:p>
            <a:pPr marL="228600" indent="-228600">
              <a:buFont typeface="+mj-ea"/>
              <a:buAutoNum type="circleNumDbPlain" startAt="5"/>
            </a:pPr>
            <a:endParaRPr lang="en-US" altLang="ja-JP" dirty="0"/>
          </a:p>
          <a:p>
            <a:pPr marL="228600" indent="-228600">
              <a:buFont typeface="+mj-ea"/>
              <a:buAutoNum type="circleNumDbPlain" startAt="5"/>
            </a:pPr>
            <a:endParaRPr lang="en-US" altLang="ja-JP" dirty="0"/>
          </a:p>
          <a:p>
            <a:pPr marL="228600" indent="-228600">
              <a:buFont typeface="+mj-ea"/>
              <a:buAutoNum type="circleNumDbPlain" startAt="5"/>
            </a:pPr>
            <a:endParaRPr lang="en-US" altLang="ja-JP" dirty="0"/>
          </a:p>
          <a:p>
            <a:pPr marL="228600" indent="-228600">
              <a:buFont typeface="+mj-ea"/>
              <a:buAutoNum type="circleNumDbPlain" startAt="5"/>
            </a:pPr>
            <a:endParaRPr lang="en-US" altLang="ja-JP" dirty="0"/>
          </a:p>
          <a:p>
            <a:pPr marL="228600" indent="-228600">
              <a:buFont typeface="+mj-ea"/>
              <a:buAutoNum type="circleNumDbPlain" startAt="5"/>
            </a:pPr>
            <a:r>
              <a:rPr lang="en-US" altLang="ja-JP" dirty="0"/>
              <a:t>Display Name</a:t>
            </a:r>
            <a:r>
              <a:rPr lang="ja-JP" altLang="en-US" dirty="0"/>
              <a:t>に任意のアプリ名を入力し、「</a:t>
            </a:r>
            <a:r>
              <a:rPr lang="en-US" altLang="ja-JP" dirty="0"/>
              <a:t>Save</a:t>
            </a:r>
            <a:r>
              <a:rPr lang="ja-JP" altLang="en-US" dirty="0"/>
              <a:t>」をクリックします。</a:t>
            </a:r>
            <a:endParaRPr lang="en-US" altLang="ja-JP" dirty="0"/>
          </a:p>
        </p:txBody>
      </p:sp>
      <p:pic>
        <p:nvPicPr>
          <p:cNvPr id="4" name="図 3">
            <a:extLst>
              <a:ext uri="{FF2B5EF4-FFF2-40B4-BE49-F238E27FC236}">
                <a16:creationId xmlns:a16="http://schemas.microsoft.com/office/drawing/2014/main" id="{9CB1314C-4486-4CED-B8E8-132E7F8B822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6496" y="1124744"/>
            <a:ext cx="9145016" cy="753872"/>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
        <p:nvSpPr>
          <p:cNvPr id="5" name="四角形: 角を丸くする 4">
            <a:extLst>
              <a:ext uri="{FF2B5EF4-FFF2-40B4-BE49-F238E27FC236}">
                <a16:creationId xmlns:a16="http://schemas.microsoft.com/office/drawing/2014/main" id="{0C6F22E3-4AEA-4C11-974E-8819DD1E0636}"/>
              </a:ext>
            </a:extLst>
          </p:cNvPr>
          <p:cNvSpPr/>
          <p:nvPr/>
        </p:nvSpPr>
        <p:spPr>
          <a:xfrm>
            <a:off x="8859784" y="1412776"/>
            <a:ext cx="704731" cy="372034"/>
          </a:xfrm>
          <a:prstGeom prst="roundRect">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pic>
        <p:nvPicPr>
          <p:cNvPr id="6" name="図 5">
            <a:extLst>
              <a:ext uri="{FF2B5EF4-FFF2-40B4-BE49-F238E27FC236}">
                <a16:creationId xmlns:a16="http://schemas.microsoft.com/office/drawing/2014/main" id="{09093BC4-6BA6-4E77-AB7F-035FD426873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5495" y="2359542"/>
            <a:ext cx="9145016" cy="2005562"/>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
        <p:nvSpPr>
          <p:cNvPr id="7" name="四角形: 角を丸くする 6">
            <a:extLst>
              <a:ext uri="{FF2B5EF4-FFF2-40B4-BE49-F238E27FC236}">
                <a16:creationId xmlns:a16="http://schemas.microsoft.com/office/drawing/2014/main" id="{BB12CD88-7A0C-4E36-9426-1B93741F9207}"/>
              </a:ext>
            </a:extLst>
          </p:cNvPr>
          <p:cNvSpPr/>
          <p:nvPr/>
        </p:nvSpPr>
        <p:spPr>
          <a:xfrm>
            <a:off x="501216" y="3367654"/>
            <a:ext cx="1962920" cy="310608"/>
          </a:xfrm>
          <a:prstGeom prst="roundRect">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8" name="四角形: 角を丸くする 7">
            <a:extLst>
              <a:ext uri="{FF2B5EF4-FFF2-40B4-BE49-F238E27FC236}">
                <a16:creationId xmlns:a16="http://schemas.microsoft.com/office/drawing/2014/main" id="{09150725-6ECD-4C8D-8B52-AD0AF71A98C2}"/>
              </a:ext>
            </a:extLst>
          </p:cNvPr>
          <p:cNvSpPr/>
          <p:nvPr/>
        </p:nvSpPr>
        <p:spPr>
          <a:xfrm>
            <a:off x="710766" y="3834728"/>
            <a:ext cx="2437762" cy="396717"/>
          </a:xfrm>
          <a:prstGeom prst="roundRect">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pic>
        <p:nvPicPr>
          <p:cNvPr id="9" name="図 8">
            <a:extLst>
              <a:ext uri="{FF2B5EF4-FFF2-40B4-BE49-F238E27FC236}">
                <a16:creationId xmlns:a16="http://schemas.microsoft.com/office/drawing/2014/main" id="{96031C7F-D86B-4315-8932-47E1339C20B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5495" y="4785063"/>
            <a:ext cx="9145016" cy="1662640"/>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
        <p:nvSpPr>
          <p:cNvPr id="10" name="四角形: 角を丸くする 9">
            <a:extLst>
              <a:ext uri="{FF2B5EF4-FFF2-40B4-BE49-F238E27FC236}">
                <a16:creationId xmlns:a16="http://schemas.microsoft.com/office/drawing/2014/main" id="{42BAA215-CED5-49A5-A791-F27852373CDE}"/>
              </a:ext>
            </a:extLst>
          </p:cNvPr>
          <p:cNvSpPr/>
          <p:nvPr/>
        </p:nvSpPr>
        <p:spPr>
          <a:xfrm flipV="1">
            <a:off x="2144688" y="5981602"/>
            <a:ext cx="764537" cy="255710"/>
          </a:xfrm>
          <a:prstGeom prst="roundRect">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11" name="四角形: 角を丸くする 10">
            <a:extLst>
              <a:ext uri="{FF2B5EF4-FFF2-40B4-BE49-F238E27FC236}">
                <a16:creationId xmlns:a16="http://schemas.microsoft.com/office/drawing/2014/main" id="{7286C71C-0F2D-449C-9E1C-90F515DB5806}"/>
              </a:ext>
            </a:extLst>
          </p:cNvPr>
          <p:cNvSpPr/>
          <p:nvPr/>
        </p:nvSpPr>
        <p:spPr>
          <a:xfrm>
            <a:off x="8883071" y="5085185"/>
            <a:ext cx="658155" cy="360040"/>
          </a:xfrm>
          <a:prstGeom prst="roundRect">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Tree>
    <p:extLst>
      <p:ext uri="{BB962C8B-B14F-4D97-AF65-F5344CB8AC3E}">
        <p14:creationId xmlns:p14="http://schemas.microsoft.com/office/powerpoint/2010/main" val="36489246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2A4C580-B4D8-46E8-8677-C744E8BF1A9A}"/>
              </a:ext>
            </a:extLst>
          </p:cNvPr>
          <p:cNvSpPr>
            <a:spLocks noGrp="1"/>
          </p:cNvSpPr>
          <p:nvPr>
            <p:ph type="title"/>
          </p:nvPr>
        </p:nvSpPr>
        <p:spPr/>
        <p:txBody>
          <a:bodyPr/>
          <a:lstStyle/>
          <a:p>
            <a:r>
              <a:rPr kumimoji="1" lang="ja-JP" altLang="en-US" dirty="0"/>
              <a:t>（参考）</a:t>
            </a:r>
            <a:r>
              <a:rPr kumimoji="1" lang="en-US" altLang="ja-JP" dirty="0" err="1"/>
              <a:t>onelogin</a:t>
            </a:r>
            <a:r>
              <a:rPr kumimoji="1" lang="ja-JP" altLang="en-US" dirty="0"/>
              <a:t>上の画面</a:t>
            </a:r>
          </a:p>
        </p:txBody>
      </p:sp>
      <p:sp>
        <p:nvSpPr>
          <p:cNvPr id="3" name="コンテンツ プレースホルダー 2">
            <a:extLst>
              <a:ext uri="{FF2B5EF4-FFF2-40B4-BE49-F238E27FC236}">
                <a16:creationId xmlns:a16="http://schemas.microsoft.com/office/drawing/2014/main" id="{17E36C05-968C-40B6-ADBD-D20408F6B660}"/>
              </a:ext>
            </a:extLst>
          </p:cNvPr>
          <p:cNvSpPr>
            <a:spLocks noGrp="1"/>
          </p:cNvSpPr>
          <p:nvPr>
            <p:ph idx="1"/>
          </p:nvPr>
        </p:nvSpPr>
        <p:spPr>
          <a:xfrm>
            <a:off x="293890" y="707743"/>
            <a:ext cx="9359900" cy="5638800"/>
          </a:xfrm>
        </p:spPr>
        <p:txBody>
          <a:bodyPr/>
          <a:lstStyle/>
          <a:p>
            <a:pPr marL="228600" indent="-228600">
              <a:buFont typeface="+mj-ea"/>
              <a:buAutoNum type="circleNumDbPlain" startAt="8"/>
            </a:pPr>
            <a:r>
              <a:rPr kumimoji="1" lang="ja-JP" altLang="en-US" dirty="0"/>
              <a:t>「</a:t>
            </a:r>
            <a:r>
              <a:rPr kumimoji="1" lang="en-US" altLang="ja-JP" dirty="0"/>
              <a:t>Configuration</a:t>
            </a:r>
            <a:r>
              <a:rPr kumimoji="1" lang="ja-JP" altLang="en-US" dirty="0"/>
              <a:t>」画面を開き、サイレコの「</a:t>
            </a:r>
            <a:r>
              <a:rPr kumimoji="1" lang="en-US" altLang="ja-JP" dirty="0"/>
              <a:t>SSO(SAML2.0)</a:t>
            </a:r>
            <a:r>
              <a:rPr kumimoji="1" lang="ja-JP" altLang="en-US" dirty="0"/>
              <a:t>設定」画面の「</a:t>
            </a:r>
            <a:r>
              <a:rPr kumimoji="1" lang="en-US" altLang="ja-JP" dirty="0"/>
              <a:t>IdP</a:t>
            </a:r>
            <a:r>
              <a:rPr kumimoji="1" lang="ja-JP" altLang="en-US" dirty="0"/>
              <a:t>に設定する情報」各項目の値を、下記入力欄にコピー＆ペーストします。入力後、「</a:t>
            </a:r>
            <a:r>
              <a:rPr kumimoji="1" lang="en-US" altLang="ja-JP" dirty="0"/>
              <a:t>Save</a:t>
            </a:r>
            <a:r>
              <a:rPr kumimoji="1" lang="ja-JP" altLang="en-US" dirty="0"/>
              <a:t>」をクリックします。以下項目以外は初期値のままで可です。</a:t>
            </a:r>
            <a:endParaRPr kumimoji="1" lang="en-US" altLang="ja-JP" dirty="0"/>
          </a:p>
          <a:p>
            <a:pPr>
              <a:buFont typeface="Arial" panose="020B0604020202020204" pitchFamily="34" charset="0"/>
              <a:buChar char="•"/>
            </a:pPr>
            <a:r>
              <a:rPr lang="ja-JP" altLang="en-US" sz="1100" dirty="0"/>
              <a:t>「</a:t>
            </a:r>
            <a:r>
              <a:rPr lang="en-US" altLang="ja-JP" sz="1100" dirty="0"/>
              <a:t>Recipient</a:t>
            </a:r>
            <a:r>
              <a:rPr lang="ja-JP" altLang="en-US" sz="1100" dirty="0"/>
              <a:t>」→［サイレコ］サイレコエンティティ</a:t>
            </a:r>
            <a:r>
              <a:rPr lang="en-US" altLang="ja-JP" sz="1100" dirty="0"/>
              <a:t>ID</a:t>
            </a:r>
          </a:p>
          <a:p>
            <a:pPr>
              <a:buFont typeface="Arial" panose="020B0604020202020204" pitchFamily="34" charset="0"/>
              <a:buChar char="•"/>
            </a:pPr>
            <a:r>
              <a:rPr kumimoji="1" lang="ja-JP" altLang="en-US" sz="1100" dirty="0"/>
              <a:t>「</a:t>
            </a:r>
            <a:r>
              <a:rPr kumimoji="1" lang="en-US" altLang="ja-JP" sz="1100" dirty="0"/>
              <a:t>ACS</a:t>
            </a:r>
            <a:r>
              <a:rPr kumimoji="1" lang="ja-JP" altLang="en-US" sz="1100" dirty="0"/>
              <a:t>（</a:t>
            </a:r>
            <a:r>
              <a:rPr kumimoji="1" lang="en-US" altLang="ja-JP" sz="1100" dirty="0"/>
              <a:t>Consumer</a:t>
            </a:r>
            <a:r>
              <a:rPr kumimoji="1" lang="ja-JP" altLang="en-US" sz="1100" dirty="0"/>
              <a:t>）</a:t>
            </a:r>
            <a:r>
              <a:rPr kumimoji="1" lang="en-US" altLang="ja-JP" sz="1100" dirty="0"/>
              <a:t>URL</a:t>
            </a:r>
            <a:r>
              <a:rPr lang="ja-JP" altLang="en-US" sz="1100" dirty="0"/>
              <a:t>*」→［サイレコ］サイレコログイン</a:t>
            </a:r>
            <a:r>
              <a:rPr lang="en-US" altLang="ja-JP" sz="1100" dirty="0"/>
              <a:t>URL</a:t>
            </a:r>
            <a:r>
              <a:rPr lang="ja-JP" altLang="en-US" sz="1100" dirty="0"/>
              <a:t>（</a:t>
            </a:r>
            <a:r>
              <a:rPr lang="en-US" altLang="ja-JP" sz="1100" dirty="0"/>
              <a:t>ACS</a:t>
            </a:r>
            <a:r>
              <a:rPr lang="ja-JP" altLang="en-US" sz="1100" dirty="0"/>
              <a:t>）</a:t>
            </a:r>
            <a:endParaRPr lang="en-US" altLang="ja-JP" sz="1100" dirty="0"/>
          </a:p>
          <a:p>
            <a:pPr>
              <a:buFont typeface="Arial" panose="020B0604020202020204" pitchFamily="34" charset="0"/>
              <a:buChar char="•"/>
            </a:pPr>
            <a:r>
              <a:rPr kumimoji="1" lang="ja-JP" altLang="en-US" sz="1100" dirty="0"/>
              <a:t>「</a:t>
            </a:r>
            <a:r>
              <a:rPr kumimoji="1" lang="en-US" altLang="ja-JP" sz="1100" dirty="0"/>
              <a:t>Single Logout URL </a:t>
            </a:r>
            <a:r>
              <a:rPr kumimoji="1" lang="ja-JP" altLang="en-US" sz="1100" dirty="0"/>
              <a:t>」→［サイレコ］サイレコログアウト</a:t>
            </a:r>
            <a:r>
              <a:rPr kumimoji="1" lang="en-US" altLang="ja-JP" sz="1100" dirty="0"/>
              <a:t>URL</a:t>
            </a:r>
            <a:endParaRPr kumimoji="1" lang="ja-JP" altLang="en-US" sz="1100" dirty="0"/>
          </a:p>
        </p:txBody>
      </p:sp>
      <p:pic>
        <p:nvPicPr>
          <p:cNvPr id="4" name="図 3">
            <a:extLst>
              <a:ext uri="{FF2B5EF4-FFF2-40B4-BE49-F238E27FC236}">
                <a16:creationId xmlns:a16="http://schemas.microsoft.com/office/drawing/2014/main" id="{B5CD1147-B623-4ADC-B098-7B368531EC6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8504" y="1823093"/>
            <a:ext cx="8928992" cy="4518878"/>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
        <p:nvSpPr>
          <p:cNvPr id="5" name="四角形: 角を丸くする 4">
            <a:extLst>
              <a:ext uri="{FF2B5EF4-FFF2-40B4-BE49-F238E27FC236}">
                <a16:creationId xmlns:a16="http://schemas.microsoft.com/office/drawing/2014/main" id="{1234F5B9-5848-4EE5-8F06-C04D2F90A492}"/>
              </a:ext>
            </a:extLst>
          </p:cNvPr>
          <p:cNvSpPr/>
          <p:nvPr/>
        </p:nvSpPr>
        <p:spPr>
          <a:xfrm>
            <a:off x="2144688" y="3882900"/>
            <a:ext cx="3384376" cy="409700"/>
          </a:xfrm>
          <a:prstGeom prst="roundRect">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6" name="四角形: 角を丸くする 5">
            <a:extLst>
              <a:ext uri="{FF2B5EF4-FFF2-40B4-BE49-F238E27FC236}">
                <a16:creationId xmlns:a16="http://schemas.microsoft.com/office/drawing/2014/main" id="{A20835F1-C9CF-45D5-80C1-FA6D62A6FCD1}"/>
              </a:ext>
            </a:extLst>
          </p:cNvPr>
          <p:cNvSpPr/>
          <p:nvPr/>
        </p:nvSpPr>
        <p:spPr>
          <a:xfrm>
            <a:off x="2140481" y="5105602"/>
            <a:ext cx="3384376" cy="409699"/>
          </a:xfrm>
          <a:prstGeom prst="roundRect">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7" name="四角形: 角を丸くする 6">
            <a:extLst>
              <a:ext uri="{FF2B5EF4-FFF2-40B4-BE49-F238E27FC236}">
                <a16:creationId xmlns:a16="http://schemas.microsoft.com/office/drawing/2014/main" id="{4E9FB690-123A-441E-998E-8C21D39FBA42}"/>
              </a:ext>
            </a:extLst>
          </p:cNvPr>
          <p:cNvSpPr/>
          <p:nvPr/>
        </p:nvSpPr>
        <p:spPr>
          <a:xfrm>
            <a:off x="2140481" y="5911937"/>
            <a:ext cx="3384376" cy="430034"/>
          </a:xfrm>
          <a:prstGeom prst="roundRect">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8" name="四角形: 角を丸くする 7">
            <a:extLst>
              <a:ext uri="{FF2B5EF4-FFF2-40B4-BE49-F238E27FC236}">
                <a16:creationId xmlns:a16="http://schemas.microsoft.com/office/drawing/2014/main" id="{809FA003-66BE-419F-8ED6-0CE826020760}"/>
              </a:ext>
            </a:extLst>
          </p:cNvPr>
          <p:cNvSpPr/>
          <p:nvPr/>
        </p:nvSpPr>
        <p:spPr>
          <a:xfrm>
            <a:off x="8841433" y="2150805"/>
            <a:ext cx="576064" cy="270083"/>
          </a:xfrm>
          <a:prstGeom prst="roundRect">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9" name="四角形: 角を丸くする 8">
            <a:extLst>
              <a:ext uri="{FF2B5EF4-FFF2-40B4-BE49-F238E27FC236}">
                <a16:creationId xmlns:a16="http://schemas.microsoft.com/office/drawing/2014/main" id="{82B63BFE-B050-46D0-9617-64D4589E2C22}"/>
              </a:ext>
            </a:extLst>
          </p:cNvPr>
          <p:cNvSpPr/>
          <p:nvPr/>
        </p:nvSpPr>
        <p:spPr>
          <a:xfrm>
            <a:off x="560512" y="2868245"/>
            <a:ext cx="849750" cy="270083"/>
          </a:xfrm>
          <a:prstGeom prst="roundRect">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Tree>
    <p:extLst>
      <p:ext uri="{BB962C8B-B14F-4D97-AF65-F5344CB8AC3E}">
        <p14:creationId xmlns:p14="http://schemas.microsoft.com/office/powerpoint/2010/main" val="9355396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ED52035-6302-4436-BB8C-458DFFFF2A30}"/>
              </a:ext>
            </a:extLst>
          </p:cNvPr>
          <p:cNvSpPr>
            <a:spLocks noGrp="1"/>
          </p:cNvSpPr>
          <p:nvPr>
            <p:ph type="title"/>
          </p:nvPr>
        </p:nvSpPr>
        <p:spPr/>
        <p:txBody>
          <a:bodyPr/>
          <a:lstStyle/>
          <a:p>
            <a:r>
              <a:rPr kumimoji="1" lang="ja-JP" altLang="en-US" dirty="0"/>
              <a:t>（参考）</a:t>
            </a:r>
            <a:r>
              <a:rPr kumimoji="1" lang="en-US" altLang="ja-JP" dirty="0" err="1"/>
              <a:t>onelogin</a:t>
            </a:r>
            <a:r>
              <a:rPr kumimoji="1" lang="ja-JP" altLang="en-US" dirty="0"/>
              <a:t>上の画面</a:t>
            </a:r>
          </a:p>
        </p:txBody>
      </p:sp>
      <p:sp>
        <p:nvSpPr>
          <p:cNvPr id="3" name="コンテンツ プレースホルダー 2">
            <a:extLst>
              <a:ext uri="{FF2B5EF4-FFF2-40B4-BE49-F238E27FC236}">
                <a16:creationId xmlns:a16="http://schemas.microsoft.com/office/drawing/2014/main" id="{3FF5F2D1-A34D-46BF-8189-448C0B22FA07}"/>
              </a:ext>
            </a:extLst>
          </p:cNvPr>
          <p:cNvSpPr>
            <a:spLocks noGrp="1"/>
          </p:cNvSpPr>
          <p:nvPr>
            <p:ph idx="1"/>
          </p:nvPr>
        </p:nvSpPr>
        <p:spPr/>
        <p:txBody>
          <a:bodyPr/>
          <a:lstStyle/>
          <a:p>
            <a:pPr marL="228600" indent="-228600">
              <a:buFont typeface="+mj-ea"/>
              <a:buAutoNum type="circleNumDbPlain" startAt="9"/>
            </a:pPr>
            <a:r>
              <a:rPr kumimoji="1" lang="ja-JP" altLang="en-US" dirty="0"/>
              <a:t>「</a:t>
            </a:r>
            <a:r>
              <a:rPr kumimoji="1" lang="en-US" altLang="ja-JP" dirty="0"/>
              <a:t>Parameters</a:t>
            </a:r>
            <a:r>
              <a:rPr kumimoji="1" lang="ja-JP" altLang="en-US" dirty="0"/>
              <a:t>」画面を開き、</a:t>
            </a:r>
            <a:r>
              <a:rPr kumimoji="1" lang="en-US" altLang="ja-JP" dirty="0" err="1"/>
              <a:t>NameID</a:t>
            </a:r>
            <a:r>
              <a:rPr kumimoji="1" lang="en-US" altLang="ja-JP" dirty="0"/>
              <a:t> value </a:t>
            </a:r>
            <a:r>
              <a:rPr kumimoji="1" lang="ja-JP" altLang="en-US" dirty="0"/>
              <a:t>をクリックします。</a:t>
            </a:r>
          </a:p>
        </p:txBody>
      </p:sp>
      <p:pic>
        <p:nvPicPr>
          <p:cNvPr id="4" name="図 3">
            <a:extLst>
              <a:ext uri="{FF2B5EF4-FFF2-40B4-BE49-F238E27FC236}">
                <a16:creationId xmlns:a16="http://schemas.microsoft.com/office/drawing/2014/main" id="{6B8E7428-B31C-4C9B-B5F7-2127FEE684F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3525" y="1268760"/>
            <a:ext cx="9098949" cy="3428683"/>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
        <p:nvSpPr>
          <p:cNvPr id="5" name="四角形: 角を丸くする 4">
            <a:extLst>
              <a:ext uri="{FF2B5EF4-FFF2-40B4-BE49-F238E27FC236}">
                <a16:creationId xmlns:a16="http://schemas.microsoft.com/office/drawing/2014/main" id="{747C96A4-C372-42B0-9067-8F93AFB4557F}"/>
              </a:ext>
            </a:extLst>
          </p:cNvPr>
          <p:cNvSpPr/>
          <p:nvPr/>
        </p:nvSpPr>
        <p:spPr>
          <a:xfrm>
            <a:off x="560512" y="2771210"/>
            <a:ext cx="959899" cy="211891"/>
          </a:xfrm>
          <a:prstGeom prst="roundRect">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6" name="四角形: 角を丸くする 5">
            <a:extLst>
              <a:ext uri="{FF2B5EF4-FFF2-40B4-BE49-F238E27FC236}">
                <a16:creationId xmlns:a16="http://schemas.microsoft.com/office/drawing/2014/main" id="{C8C94C48-9428-4810-90F4-4F491D3DA9A1}"/>
              </a:ext>
            </a:extLst>
          </p:cNvPr>
          <p:cNvSpPr/>
          <p:nvPr/>
        </p:nvSpPr>
        <p:spPr>
          <a:xfrm>
            <a:off x="2432720" y="3475964"/>
            <a:ext cx="959899" cy="210872"/>
          </a:xfrm>
          <a:prstGeom prst="roundRect">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Tree>
    <p:extLst>
      <p:ext uri="{BB962C8B-B14F-4D97-AF65-F5344CB8AC3E}">
        <p14:creationId xmlns:p14="http://schemas.microsoft.com/office/powerpoint/2010/main" val="32615671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25EC7CF-3D49-480C-A3EE-9D4DB08E7414}"/>
              </a:ext>
            </a:extLst>
          </p:cNvPr>
          <p:cNvSpPr>
            <a:spLocks noGrp="1"/>
          </p:cNvSpPr>
          <p:nvPr>
            <p:ph type="title"/>
          </p:nvPr>
        </p:nvSpPr>
        <p:spPr/>
        <p:txBody>
          <a:bodyPr/>
          <a:lstStyle/>
          <a:p>
            <a:r>
              <a:rPr kumimoji="1" lang="ja-JP" altLang="en-US" dirty="0"/>
              <a:t>（参考）</a:t>
            </a:r>
            <a:r>
              <a:rPr kumimoji="1" lang="en-US" altLang="ja-JP" dirty="0" err="1"/>
              <a:t>onelogin</a:t>
            </a:r>
            <a:r>
              <a:rPr kumimoji="1" lang="ja-JP" altLang="en-US" dirty="0"/>
              <a:t>上の画面</a:t>
            </a:r>
          </a:p>
        </p:txBody>
      </p:sp>
      <p:sp>
        <p:nvSpPr>
          <p:cNvPr id="3" name="コンテンツ プレースホルダー 2">
            <a:extLst>
              <a:ext uri="{FF2B5EF4-FFF2-40B4-BE49-F238E27FC236}">
                <a16:creationId xmlns:a16="http://schemas.microsoft.com/office/drawing/2014/main" id="{73BB37E8-2CEA-46E9-A571-47609DF16A06}"/>
              </a:ext>
            </a:extLst>
          </p:cNvPr>
          <p:cNvSpPr>
            <a:spLocks noGrp="1"/>
          </p:cNvSpPr>
          <p:nvPr>
            <p:ph idx="1"/>
          </p:nvPr>
        </p:nvSpPr>
        <p:spPr/>
        <p:txBody>
          <a:bodyPr/>
          <a:lstStyle/>
          <a:p>
            <a:pPr marL="228600" indent="-228600">
              <a:buFont typeface="+mj-ea"/>
              <a:buAutoNum type="circleNumDbPlain" startAt="10"/>
            </a:pPr>
            <a:r>
              <a:rPr kumimoji="1" lang="en-US" altLang="ja-JP" dirty="0" err="1"/>
              <a:t>NameID</a:t>
            </a:r>
            <a:r>
              <a:rPr kumimoji="1" lang="en-US" altLang="ja-JP" dirty="0"/>
              <a:t> value</a:t>
            </a:r>
            <a:r>
              <a:rPr kumimoji="1" lang="ja-JP" altLang="en-US" dirty="0"/>
              <a:t>編集画面の</a:t>
            </a:r>
            <a:r>
              <a:rPr kumimoji="1" lang="en-US" altLang="ja-JP" dirty="0"/>
              <a:t>value</a:t>
            </a:r>
            <a:r>
              <a:rPr kumimoji="1" lang="ja-JP" altLang="en-US" dirty="0"/>
              <a:t>欄から、</a:t>
            </a:r>
            <a:r>
              <a:rPr kumimoji="1" lang="en-US" altLang="ja-JP" dirty="0"/>
              <a:t>2-3</a:t>
            </a:r>
            <a:r>
              <a:rPr kumimoji="1" lang="ja-JP" altLang="en-US" dirty="0"/>
              <a:t>で登録した</a:t>
            </a:r>
            <a:r>
              <a:rPr kumimoji="1" lang="en-US" altLang="ja-JP" dirty="0"/>
              <a:t>User Field</a:t>
            </a:r>
            <a:r>
              <a:rPr kumimoji="1" lang="ja-JP" altLang="en-US" dirty="0"/>
              <a:t>を選択し、「</a:t>
            </a:r>
            <a:r>
              <a:rPr kumimoji="1" lang="en-US" altLang="ja-JP" dirty="0"/>
              <a:t>Save</a:t>
            </a:r>
            <a:r>
              <a:rPr kumimoji="1" lang="ja-JP" altLang="en-US" dirty="0"/>
              <a:t>」をクリックします。</a:t>
            </a:r>
          </a:p>
        </p:txBody>
      </p:sp>
      <p:pic>
        <p:nvPicPr>
          <p:cNvPr id="4" name="図 3">
            <a:extLst>
              <a:ext uri="{FF2B5EF4-FFF2-40B4-BE49-F238E27FC236}">
                <a16:creationId xmlns:a16="http://schemas.microsoft.com/office/drawing/2014/main" id="{BAD7591F-7DCD-49BF-98FD-D1677AF30E0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10125" y="1268760"/>
            <a:ext cx="4685749" cy="4118100"/>
          </a:xfrm>
          <a:prstGeom prst="rect">
            <a:avLst/>
          </a:prstGeom>
          <a:noFill/>
          <a:extLst>
            <a:ext uri="{909E8E84-426E-40DD-AFC4-6F175D3DCCD1}">
              <a14:hiddenFill xmlns:a14="http://schemas.microsoft.com/office/drawing/2010/main">
                <a:solidFill>
                  <a:srgbClr val="FFFFFF"/>
                </a:solidFill>
              </a14:hiddenFill>
            </a:ext>
          </a:extLst>
        </p:spPr>
      </p:pic>
      <p:sp>
        <p:nvSpPr>
          <p:cNvPr id="5" name="四角形: 角を丸くする 4">
            <a:extLst>
              <a:ext uri="{FF2B5EF4-FFF2-40B4-BE49-F238E27FC236}">
                <a16:creationId xmlns:a16="http://schemas.microsoft.com/office/drawing/2014/main" id="{A37FC31F-BACE-42F8-9DD2-70F4AA9ED454}"/>
              </a:ext>
            </a:extLst>
          </p:cNvPr>
          <p:cNvSpPr/>
          <p:nvPr/>
        </p:nvSpPr>
        <p:spPr>
          <a:xfrm>
            <a:off x="6686817" y="2962301"/>
            <a:ext cx="455294" cy="394335"/>
          </a:xfrm>
          <a:prstGeom prst="roundRect">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6" name="四角形: 角を丸くする 5">
            <a:extLst>
              <a:ext uri="{FF2B5EF4-FFF2-40B4-BE49-F238E27FC236}">
                <a16:creationId xmlns:a16="http://schemas.microsoft.com/office/drawing/2014/main" id="{13BD91D7-DC0D-4E4A-8B7D-86A854D045D1}"/>
              </a:ext>
            </a:extLst>
          </p:cNvPr>
          <p:cNvSpPr/>
          <p:nvPr/>
        </p:nvSpPr>
        <p:spPr>
          <a:xfrm>
            <a:off x="2905392" y="4869206"/>
            <a:ext cx="1501140" cy="394335"/>
          </a:xfrm>
          <a:prstGeom prst="roundRect">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Tree>
    <p:extLst>
      <p:ext uri="{BB962C8B-B14F-4D97-AF65-F5344CB8AC3E}">
        <p14:creationId xmlns:p14="http://schemas.microsoft.com/office/powerpoint/2010/main" val="14183580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188B92F-CD18-4EC4-8096-D03E5DBE873F}"/>
              </a:ext>
            </a:extLst>
          </p:cNvPr>
          <p:cNvSpPr>
            <a:spLocks noGrp="1"/>
          </p:cNvSpPr>
          <p:nvPr>
            <p:ph type="title"/>
          </p:nvPr>
        </p:nvSpPr>
        <p:spPr/>
        <p:txBody>
          <a:bodyPr/>
          <a:lstStyle/>
          <a:p>
            <a:r>
              <a:rPr kumimoji="1" lang="ja-JP" altLang="en-US" dirty="0"/>
              <a:t>（参考）</a:t>
            </a:r>
            <a:r>
              <a:rPr kumimoji="1" lang="en-US" altLang="ja-JP" dirty="0" err="1"/>
              <a:t>onelogin</a:t>
            </a:r>
            <a:r>
              <a:rPr kumimoji="1" lang="ja-JP" altLang="en-US" dirty="0"/>
              <a:t>上の画面</a:t>
            </a:r>
          </a:p>
        </p:txBody>
      </p:sp>
      <p:sp>
        <p:nvSpPr>
          <p:cNvPr id="3" name="コンテンツ プレースホルダー 2">
            <a:extLst>
              <a:ext uri="{FF2B5EF4-FFF2-40B4-BE49-F238E27FC236}">
                <a16:creationId xmlns:a16="http://schemas.microsoft.com/office/drawing/2014/main" id="{DF542E5D-B10D-4E95-ABE6-CB0F3CE799F6}"/>
              </a:ext>
            </a:extLst>
          </p:cNvPr>
          <p:cNvSpPr>
            <a:spLocks noGrp="1"/>
          </p:cNvSpPr>
          <p:nvPr>
            <p:ph idx="1"/>
          </p:nvPr>
        </p:nvSpPr>
        <p:spPr/>
        <p:txBody>
          <a:bodyPr/>
          <a:lstStyle/>
          <a:p>
            <a:pPr marL="228600" indent="-228600">
              <a:buFont typeface="+mj-ea"/>
              <a:buAutoNum type="circleNumDbPlain" startAt="11"/>
            </a:pPr>
            <a:r>
              <a:rPr kumimoji="1" lang="ja-JP" altLang="en-US" dirty="0"/>
              <a:t>「</a:t>
            </a:r>
            <a:r>
              <a:rPr kumimoji="1" lang="en-US" altLang="ja-JP" dirty="0"/>
              <a:t>SSO</a:t>
            </a:r>
            <a:r>
              <a:rPr kumimoji="1" lang="ja-JP" altLang="en-US" dirty="0"/>
              <a:t>」画面を開き、サイレコの「</a:t>
            </a:r>
            <a:r>
              <a:rPr kumimoji="1" lang="en-US" altLang="ja-JP" dirty="0"/>
              <a:t>SSO(SAML2.0)</a:t>
            </a:r>
            <a:r>
              <a:rPr kumimoji="1" lang="ja-JP" altLang="en-US" dirty="0"/>
              <a:t>設定」画面の「</a:t>
            </a:r>
            <a:r>
              <a:rPr kumimoji="1" lang="en-US" altLang="ja-JP" dirty="0"/>
              <a:t>SSO</a:t>
            </a:r>
            <a:r>
              <a:rPr kumimoji="1" lang="ja-JP" altLang="en-US" dirty="0"/>
              <a:t>連携に必要な情報の登録」各項目に、下記の値をコピー＆ペーストします。</a:t>
            </a:r>
            <a:endParaRPr kumimoji="1" lang="en-US" altLang="ja-JP" dirty="0"/>
          </a:p>
          <a:p>
            <a:pPr>
              <a:buFont typeface="Arial" panose="020B0604020202020204" pitchFamily="34" charset="0"/>
              <a:buChar char="•"/>
            </a:pPr>
            <a:r>
              <a:rPr kumimoji="1" lang="ja-JP" altLang="en-US" dirty="0"/>
              <a:t>「</a:t>
            </a:r>
            <a:r>
              <a:rPr kumimoji="1" lang="en-US" altLang="ja-JP" dirty="0"/>
              <a:t>Issuer URL</a:t>
            </a:r>
            <a:r>
              <a:rPr kumimoji="1" lang="ja-JP" altLang="en-US" dirty="0"/>
              <a:t>」</a:t>
            </a:r>
            <a:endParaRPr kumimoji="1" lang="en-US" altLang="ja-JP" dirty="0"/>
          </a:p>
          <a:p>
            <a:pPr>
              <a:buFont typeface="Arial" panose="020B0604020202020204" pitchFamily="34" charset="0"/>
              <a:buChar char="•"/>
            </a:pPr>
            <a:r>
              <a:rPr kumimoji="1" lang="ja-JP" altLang="en-US" dirty="0"/>
              <a:t>「</a:t>
            </a:r>
            <a:r>
              <a:rPr kumimoji="1" lang="en-US" altLang="ja-JP" dirty="0"/>
              <a:t>SAML 2.0 Endpoint (HTTP)</a:t>
            </a:r>
            <a:r>
              <a:rPr kumimoji="1" lang="ja-JP" altLang="en-US" dirty="0"/>
              <a:t>」</a:t>
            </a:r>
            <a:endParaRPr lang="en-US" altLang="ja-JP" dirty="0"/>
          </a:p>
          <a:p>
            <a:pPr>
              <a:buFont typeface="Arial" panose="020B0604020202020204" pitchFamily="34" charset="0"/>
              <a:buChar char="•"/>
            </a:pPr>
            <a:r>
              <a:rPr kumimoji="1" lang="ja-JP" altLang="en-US" dirty="0"/>
              <a:t>「</a:t>
            </a:r>
            <a:r>
              <a:rPr kumimoji="1" lang="en-US" altLang="ja-JP" dirty="0"/>
              <a:t>SLO Endpoint (HTTP)</a:t>
            </a:r>
            <a:r>
              <a:rPr kumimoji="1" lang="ja-JP" altLang="en-US" dirty="0"/>
              <a:t>」</a:t>
            </a:r>
            <a:endParaRPr kumimoji="1" lang="en-US" altLang="ja-JP" dirty="0"/>
          </a:p>
          <a:p>
            <a:pPr>
              <a:buFont typeface="Arial" panose="020B0604020202020204" pitchFamily="34" charset="0"/>
              <a:buChar char="•"/>
            </a:pPr>
            <a:r>
              <a:rPr kumimoji="1" lang="ja-JP" altLang="en-US" dirty="0"/>
              <a:t>「</a:t>
            </a:r>
            <a:r>
              <a:rPr kumimoji="1" lang="en-US" altLang="ja-JP" dirty="0"/>
              <a:t>X.509 Certificate</a:t>
            </a:r>
            <a:r>
              <a:rPr kumimoji="1" lang="ja-JP" altLang="en-US" dirty="0"/>
              <a:t>」　</a:t>
            </a:r>
            <a:r>
              <a:rPr kumimoji="1" lang="en-US" altLang="ja-JP" sz="1100" dirty="0">
                <a:solidFill>
                  <a:srgbClr val="FF0000"/>
                </a:solidFill>
              </a:rPr>
              <a:t>※</a:t>
            </a:r>
            <a:r>
              <a:rPr kumimoji="1" lang="ja-JP" altLang="en-US" sz="1100" dirty="0">
                <a:solidFill>
                  <a:srgbClr val="FF0000"/>
                </a:solidFill>
              </a:rPr>
              <a:t>コピー方法は次ページ</a:t>
            </a:r>
            <a:endParaRPr kumimoji="1" lang="ja-JP" altLang="en-US" dirty="0">
              <a:solidFill>
                <a:srgbClr val="FF0000"/>
              </a:solidFill>
            </a:endParaRPr>
          </a:p>
        </p:txBody>
      </p:sp>
      <p:pic>
        <p:nvPicPr>
          <p:cNvPr id="5" name="図 4">
            <a:extLst>
              <a:ext uri="{FF2B5EF4-FFF2-40B4-BE49-F238E27FC236}">
                <a16:creationId xmlns:a16="http://schemas.microsoft.com/office/drawing/2014/main" id="{12141B9B-8796-45F8-8908-387198A0BA7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86768" y="2230134"/>
            <a:ext cx="6732463" cy="4124931"/>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
        <p:nvSpPr>
          <p:cNvPr id="8" name="四角形: 角を丸くする 7">
            <a:extLst>
              <a:ext uri="{FF2B5EF4-FFF2-40B4-BE49-F238E27FC236}">
                <a16:creationId xmlns:a16="http://schemas.microsoft.com/office/drawing/2014/main" id="{1F7D0533-5CF4-48EC-AFDC-A1805DD0851C}"/>
              </a:ext>
            </a:extLst>
          </p:cNvPr>
          <p:cNvSpPr/>
          <p:nvPr/>
        </p:nvSpPr>
        <p:spPr>
          <a:xfrm>
            <a:off x="7204293" y="4916368"/>
            <a:ext cx="332763" cy="273106"/>
          </a:xfrm>
          <a:prstGeom prst="roundRect">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9" name="四角形: 角を丸くする 8">
            <a:extLst>
              <a:ext uri="{FF2B5EF4-FFF2-40B4-BE49-F238E27FC236}">
                <a16:creationId xmlns:a16="http://schemas.microsoft.com/office/drawing/2014/main" id="{2F8BB48B-091C-4A03-A950-EEAA4C06A954}"/>
              </a:ext>
            </a:extLst>
          </p:cNvPr>
          <p:cNvSpPr/>
          <p:nvPr/>
        </p:nvSpPr>
        <p:spPr>
          <a:xfrm>
            <a:off x="7204293" y="5384691"/>
            <a:ext cx="332763" cy="273106"/>
          </a:xfrm>
          <a:prstGeom prst="roundRect">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10" name="四角形: 角を丸くする 9">
            <a:extLst>
              <a:ext uri="{FF2B5EF4-FFF2-40B4-BE49-F238E27FC236}">
                <a16:creationId xmlns:a16="http://schemas.microsoft.com/office/drawing/2014/main" id="{13627D4F-6A3E-481B-838C-950DD869335B}"/>
              </a:ext>
            </a:extLst>
          </p:cNvPr>
          <p:cNvSpPr/>
          <p:nvPr/>
        </p:nvSpPr>
        <p:spPr>
          <a:xfrm>
            <a:off x="7204293" y="5869878"/>
            <a:ext cx="332763" cy="273106"/>
          </a:xfrm>
          <a:prstGeom prst="roundRect">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11" name="四角形: 角を丸くする 10">
            <a:extLst>
              <a:ext uri="{FF2B5EF4-FFF2-40B4-BE49-F238E27FC236}">
                <a16:creationId xmlns:a16="http://schemas.microsoft.com/office/drawing/2014/main" id="{4D355196-CC0B-4F66-801A-FCB37E214191}"/>
              </a:ext>
            </a:extLst>
          </p:cNvPr>
          <p:cNvSpPr/>
          <p:nvPr/>
        </p:nvSpPr>
        <p:spPr>
          <a:xfrm>
            <a:off x="3714833" y="4019494"/>
            <a:ext cx="590343" cy="207139"/>
          </a:xfrm>
          <a:prstGeom prst="roundRect">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12" name="四角形: 角を丸くする 11">
            <a:extLst>
              <a:ext uri="{FF2B5EF4-FFF2-40B4-BE49-F238E27FC236}">
                <a16:creationId xmlns:a16="http://schemas.microsoft.com/office/drawing/2014/main" id="{39E1FBE2-BB3A-499D-971F-AB44B3C6BF45}"/>
              </a:ext>
            </a:extLst>
          </p:cNvPr>
          <p:cNvSpPr/>
          <p:nvPr/>
        </p:nvSpPr>
        <p:spPr>
          <a:xfrm>
            <a:off x="1586768" y="4019494"/>
            <a:ext cx="847923" cy="273106"/>
          </a:xfrm>
          <a:prstGeom prst="roundRect">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Tree>
    <p:extLst>
      <p:ext uri="{BB962C8B-B14F-4D97-AF65-F5344CB8AC3E}">
        <p14:creationId xmlns:p14="http://schemas.microsoft.com/office/powerpoint/2010/main" val="713899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1ABA755-FC90-44BB-8494-1A77812AA256}"/>
              </a:ext>
            </a:extLst>
          </p:cNvPr>
          <p:cNvSpPr>
            <a:spLocks noGrp="1"/>
          </p:cNvSpPr>
          <p:nvPr>
            <p:ph type="title"/>
          </p:nvPr>
        </p:nvSpPr>
        <p:spPr/>
        <p:txBody>
          <a:bodyPr/>
          <a:lstStyle/>
          <a:p>
            <a:r>
              <a:rPr kumimoji="1" lang="ja-JP" altLang="en-US" dirty="0"/>
              <a:t>（参考）</a:t>
            </a:r>
            <a:r>
              <a:rPr kumimoji="1" lang="en-US" altLang="ja-JP" dirty="0" err="1"/>
              <a:t>onelogin</a:t>
            </a:r>
            <a:r>
              <a:rPr kumimoji="1" lang="ja-JP" altLang="en-US" dirty="0"/>
              <a:t>上の画面</a:t>
            </a:r>
          </a:p>
        </p:txBody>
      </p:sp>
      <p:sp>
        <p:nvSpPr>
          <p:cNvPr id="3" name="コンテンツ プレースホルダー 2">
            <a:extLst>
              <a:ext uri="{FF2B5EF4-FFF2-40B4-BE49-F238E27FC236}">
                <a16:creationId xmlns:a16="http://schemas.microsoft.com/office/drawing/2014/main" id="{EB506BE2-0800-4673-8082-6A0F99DBE591}"/>
              </a:ext>
            </a:extLst>
          </p:cNvPr>
          <p:cNvSpPr>
            <a:spLocks noGrp="1"/>
          </p:cNvSpPr>
          <p:nvPr>
            <p:ph idx="1"/>
          </p:nvPr>
        </p:nvSpPr>
        <p:spPr>
          <a:xfrm>
            <a:off x="245229" y="766225"/>
            <a:ext cx="9359900" cy="5638800"/>
          </a:xfrm>
        </p:spPr>
        <p:txBody>
          <a:bodyPr/>
          <a:lstStyle/>
          <a:p>
            <a:pPr>
              <a:buFont typeface="Arial" panose="020B0604020202020204" pitchFamily="34" charset="0"/>
              <a:buChar char="•"/>
            </a:pPr>
            <a:r>
              <a:rPr kumimoji="1" lang="ja-JP" altLang="en-US" dirty="0"/>
              <a:t>「</a:t>
            </a:r>
            <a:r>
              <a:rPr kumimoji="1" lang="en-US" altLang="ja-JP" dirty="0"/>
              <a:t>X.509 Certificate</a:t>
            </a:r>
            <a:r>
              <a:rPr kumimoji="1" lang="ja-JP" altLang="en-US" dirty="0"/>
              <a:t>」の</a:t>
            </a:r>
            <a:r>
              <a:rPr kumimoji="1" lang="en-US" altLang="ja-JP" dirty="0"/>
              <a:t>view Details </a:t>
            </a:r>
            <a:r>
              <a:rPr kumimoji="1" lang="ja-JP" altLang="en-US" dirty="0"/>
              <a:t>をクリックし、下記画面の証明書表示エリアの右上のクリップボードコピーボタンをクリックします。</a:t>
            </a:r>
          </a:p>
        </p:txBody>
      </p:sp>
      <p:pic>
        <p:nvPicPr>
          <p:cNvPr id="4" name="図 3">
            <a:extLst>
              <a:ext uri="{FF2B5EF4-FFF2-40B4-BE49-F238E27FC236}">
                <a16:creationId xmlns:a16="http://schemas.microsoft.com/office/drawing/2014/main" id="{9B01B376-CF2F-423E-8454-08FE02A924D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38085" y="1136069"/>
            <a:ext cx="6092147" cy="5249319"/>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
        <p:nvSpPr>
          <p:cNvPr id="5" name="四角形: 角を丸くする 4">
            <a:extLst>
              <a:ext uri="{FF2B5EF4-FFF2-40B4-BE49-F238E27FC236}">
                <a16:creationId xmlns:a16="http://schemas.microsoft.com/office/drawing/2014/main" id="{E92F4D8D-4952-491C-B406-BAFB53ECE410}"/>
              </a:ext>
            </a:extLst>
          </p:cNvPr>
          <p:cNvSpPr/>
          <p:nvPr/>
        </p:nvSpPr>
        <p:spPr>
          <a:xfrm>
            <a:off x="7401272" y="5354752"/>
            <a:ext cx="379919" cy="357611"/>
          </a:xfrm>
          <a:prstGeom prst="roundRect">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Tree>
    <p:extLst>
      <p:ext uri="{BB962C8B-B14F-4D97-AF65-F5344CB8AC3E}">
        <p14:creationId xmlns:p14="http://schemas.microsoft.com/office/powerpoint/2010/main" val="4133536436"/>
      </p:ext>
    </p:extLst>
  </p:cSld>
  <p:clrMapOvr>
    <a:masterClrMapping/>
  </p:clrMapOvr>
</p:sld>
</file>

<file path=ppt/theme/theme1.xml><?xml version="1.0" encoding="utf-8"?>
<a:theme xmlns:a="http://schemas.openxmlformats.org/drawingml/2006/main" name="20201005_temp">
  <a:themeElements>
    <a:clrScheme name="20201005_AACltd_temp_20201005">
      <a:dk1>
        <a:srgbClr val="000000"/>
      </a:dk1>
      <a:lt1>
        <a:srgbClr val="FFFFFF"/>
      </a:lt1>
      <a:dk2>
        <a:srgbClr val="DDDDDD"/>
      </a:dk2>
      <a:lt2>
        <a:srgbClr val="141B38"/>
      </a:lt2>
      <a:accent1>
        <a:srgbClr val="FE9900"/>
      </a:accent1>
      <a:accent2>
        <a:srgbClr val="FCC117"/>
      </a:accent2>
      <a:accent3>
        <a:srgbClr val="6FA3E2"/>
      </a:accent3>
      <a:accent4>
        <a:srgbClr val="8CC7B8"/>
      </a:accent4>
      <a:accent5>
        <a:srgbClr val="C09573"/>
      </a:accent5>
      <a:accent6>
        <a:srgbClr val="B77D95"/>
      </a:accent6>
      <a:hlink>
        <a:srgbClr val="EE741F"/>
      </a:hlink>
      <a:folHlink>
        <a:srgbClr val="4E565C"/>
      </a:folHlink>
    </a:clrScheme>
    <a:fontScheme name="ユーザー定義 1">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FFFFCC"/>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defRPr>
        </a:defPPr>
      </a:lstStyle>
    </a:spDef>
    <a:lnDef>
      <a:spPr bwMode="auto">
        <a:xfrm>
          <a:off x="0" y="0"/>
          <a:ext cx="1" cy="1"/>
        </a:xfrm>
        <a:custGeom>
          <a:avLst/>
          <a:gdLst/>
          <a:ahLst/>
          <a:cxnLst/>
          <a:rect l="0" t="0" r="0" b="0"/>
          <a:pathLst/>
        </a:custGeom>
        <a:solidFill>
          <a:srgbClr val="FFFFCC"/>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ＭＳ Ｐゴシック" charset="-128"/>
            <a:ea typeface="ＭＳ Ｐゴシック" charset="-128"/>
          </a:defRPr>
        </a:defPPr>
      </a:lstStyle>
    </a:lnDef>
    <a:txDef>
      <a:spPr>
        <a:noFill/>
      </a:spPr>
      <a:bodyPr wrap="none" rtlCol="0">
        <a:spAutoFit/>
      </a:bodyPr>
      <a:lstStyle>
        <a:defPPr>
          <a:defRPr kumimoji="1" dirty="0" smtClean="0">
            <a:latin typeface="Meiryo UI" panose="020B0604030504040204" pitchFamily="50" charset="-128"/>
            <a:ea typeface="Meiryo UI" panose="020B0604030504040204" pitchFamily="50" charset="-128"/>
          </a:defRPr>
        </a:defPPr>
      </a:lstStyle>
    </a:txDef>
  </a:objectDefaults>
  <a:extraClrSchemeLst>
    <a:extraClrScheme>
      <a:clrScheme name="20130101_AACltd_temp_20121226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20130101_AACltd_temp_20121226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20130101_AACltd_temp_20121226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20130101_AACltd_temp_20121226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20130101_AACltd_temp_20121226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20130101_AACltd_temp_20121226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20130101_AACltd_temp_20121226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20130101_AACltd_temp_20121226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20130101_AACltd_temp_20121226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20130101_AACltd_temp_20121226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
      <a:clrScheme name="20130101_AACltd_temp_20121226 11">
        <a:dk1>
          <a:srgbClr val="000000"/>
        </a:dk1>
        <a:lt1>
          <a:srgbClr val="FFFFFF"/>
        </a:lt1>
        <a:dk2>
          <a:srgbClr val="000000"/>
        </a:dk2>
        <a:lt2>
          <a:srgbClr val="99FF99"/>
        </a:lt2>
        <a:accent1>
          <a:srgbClr val="FFFFCC"/>
        </a:accent1>
        <a:accent2>
          <a:srgbClr val="FF9900"/>
        </a:accent2>
        <a:accent3>
          <a:srgbClr val="FFFFFF"/>
        </a:accent3>
        <a:accent4>
          <a:srgbClr val="000000"/>
        </a:accent4>
        <a:accent5>
          <a:srgbClr val="FFFFE2"/>
        </a:accent5>
        <a:accent6>
          <a:srgbClr val="E78A00"/>
        </a:accent6>
        <a:hlink>
          <a:srgbClr val="FFCC99"/>
        </a:hlink>
        <a:folHlink>
          <a:srgbClr val="3366FF"/>
        </a:folHlink>
      </a:clrScheme>
      <a:clrMap bg1="lt1" tx1="dk1" bg2="lt2" tx2="dk2" accent1="accent1" accent2="accent2" accent3="accent3" accent4="accent4" accent5="accent5" accent6="accent6" hlink="hlink" folHlink="folHlink"/>
    </a:extraClrScheme>
    <a:extraClrScheme>
      <a:clrScheme name="20130101_AACltd_temp_20121226 12">
        <a:dk1>
          <a:srgbClr val="000000"/>
        </a:dk1>
        <a:lt1>
          <a:srgbClr val="FFFFFF"/>
        </a:lt1>
        <a:dk2>
          <a:srgbClr val="000000"/>
        </a:dk2>
        <a:lt2>
          <a:srgbClr val="FFCC99"/>
        </a:lt2>
        <a:accent1>
          <a:srgbClr val="FFFFCC"/>
        </a:accent1>
        <a:accent2>
          <a:srgbClr val="FF9900"/>
        </a:accent2>
        <a:accent3>
          <a:srgbClr val="FFFFFF"/>
        </a:accent3>
        <a:accent4>
          <a:srgbClr val="000000"/>
        </a:accent4>
        <a:accent5>
          <a:srgbClr val="FFFFE2"/>
        </a:accent5>
        <a:accent6>
          <a:srgbClr val="E78A00"/>
        </a:accent6>
        <a:hlink>
          <a:srgbClr val="FFCC99"/>
        </a:hlink>
        <a:folHlink>
          <a:srgbClr val="3366FF"/>
        </a:folHlink>
      </a:clrScheme>
      <a:clrMap bg1="lt1" tx1="dk1" bg2="lt2" tx2="dk2" accent1="accent1" accent2="accent2" accent3="accent3" accent4="accent4" accent5="accent5" accent6="accent6" hlink="hlink" folHlink="folHlink"/>
    </a:extraClrScheme>
    <a:extraClrScheme>
      <a:clrScheme name="20130101_AACltd_temp_20121226 13">
        <a:dk1>
          <a:srgbClr val="000000"/>
        </a:dk1>
        <a:lt1>
          <a:srgbClr val="FFFFFF"/>
        </a:lt1>
        <a:dk2>
          <a:srgbClr val="000000"/>
        </a:dk2>
        <a:lt2>
          <a:srgbClr val="FFCC99"/>
        </a:lt2>
        <a:accent1>
          <a:srgbClr val="FFFF99"/>
        </a:accent1>
        <a:accent2>
          <a:srgbClr val="FF9900"/>
        </a:accent2>
        <a:accent3>
          <a:srgbClr val="FFFFFF"/>
        </a:accent3>
        <a:accent4>
          <a:srgbClr val="000000"/>
        </a:accent4>
        <a:accent5>
          <a:srgbClr val="FFFFCA"/>
        </a:accent5>
        <a:accent6>
          <a:srgbClr val="E78A00"/>
        </a:accent6>
        <a:hlink>
          <a:srgbClr val="FFCC99"/>
        </a:hlink>
        <a:folHlink>
          <a:srgbClr val="3366FF"/>
        </a:folHlink>
      </a:clrScheme>
      <a:clrMap bg1="lt1" tx1="dk1" bg2="lt2" tx2="dk2" accent1="accent1" accent2="accent2" accent3="accent3" accent4="accent4" accent5="accent5" accent6="accent6" hlink="hlink" folHlink="folHlink"/>
    </a:extraClrScheme>
    <a:extraClrScheme>
      <a:clrScheme name="20130101_AACltd_temp_20121226 14">
        <a:dk1>
          <a:srgbClr val="000000"/>
        </a:dk1>
        <a:lt1>
          <a:srgbClr val="FFFFFF"/>
        </a:lt1>
        <a:dk2>
          <a:srgbClr val="000000"/>
        </a:dk2>
        <a:lt2>
          <a:srgbClr val="CCFF99"/>
        </a:lt2>
        <a:accent1>
          <a:srgbClr val="FFFF99"/>
        </a:accent1>
        <a:accent2>
          <a:srgbClr val="FF9900"/>
        </a:accent2>
        <a:accent3>
          <a:srgbClr val="FFFFFF"/>
        </a:accent3>
        <a:accent4>
          <a:srgbClr val="000000"/>
        </a:accent4>
        <a:accent5>
          <a:srgbClr val="FFFFCA"/>
        </a:accent5>
        <a:accent6>
          <a:srgbClr val="E78A00"/>
        </a:accent6>
        <a:hlink>
          <a:srgbClr val="FFCC99"/>
        </a:hlink>
        <a:folHlink>
          <a:srgbClr val="3366F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サイレコ／テンプレート.potx[読み取り専用]" id="{1A0EE7B5-55DD-4575-AEEE-6CBC5150F0A1}" vid="{C95ABF04-ED3E-4AD3-A7E6-1BABD7256D8E}"/>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サイレコ／テンプレート</Template>
  <TotalTime>118</TotalTime>
  <Words>699</Words>
  <Application>Microsoft Office PowerPoint</Application>
  <PresentationFormat>A4 210 x 297 mm</PresentationFormat>
  <Paragraphs>140</Paragraphs>
  <Slides>13</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13</vt:i4>
      </vt:variant>
    </vt:vector>
  </HeadingPairs>
  <TitlesOfParts>
    <vt:vector size="18" baseType="lpstr">
      <vt:lpstr>Meiryo UI</vt:lpstr>
      <vt:lpstr>ＭＳ Ｐゴシック</vt:lpstr>
      <vt:lpstr>Arial</vt:lpstr>
      <vt:lpstr>Wingdings</vt:lpstr>
      <vt:lpstr>20201005_temp</vt:lpstr>
      <vt:lpstr>サイレコ上の画面</vt:lpstr>
      <vt:lpstr>（参考）onelogin上の画面</vt:lpstr>
      <vt:lpstr>（参考）onelogin上の画面</vt:lpstr>
      <vt:lpstr>（参考）onelogin上の画面</vt:lpstr>
      <vt:lpstr>（参考）onelogin上の画面</vt:lpstr>
      <vt:lpstr>（参考）onelogin上の画面</vt:lpstr>
      <vt:lpstr>（参考）onelogin上の画面</vt:lpstr>
      <vt:lpstr>（参考）onelogin上の画面</vt:lpstr>
      <vt:lpstr>（参考）onelogin上の画面</vt:lpstr>
      <vt:lpstr>（参考）onelogin上の画面</vt:lpstr>
      <vt:lpstr>（参考）onelogin上の画面</vt:lpstr>
      <vt:lpstr>（参考）onelogin上の画面</vt:lpstr>
      <vt:lpstr>PowerPoint プレゼンテーション</vt:lpstr>
    </vt:vector>
  </TitlesOfParts>
  <Manager>管理本部</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SSO設定参考資料（onelogin）</dc:title>
  <dc:creator>村上 由華</dc:creator>
  <cp:lastModifiedBy>伊藤 匡哉 / Actvie and Company</cp:lastModifiedBy>
  <cp:revision>11</cp:revision>
  <cp:lastPrinted>2018-10-09T00:40:02Z</cp:lastPrinted>
  <dcterms:created xsi:type="dcterms:W3CDTF">2020-12-04T06:11:07Z</dcterms:created>
  <dcterms:modified xsi:type="dcterms:W3CDTF">2023-02-07T04:46:26Z</dcterms:modified>
</cp:coreProperties>
</file>