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4" r:id="rId1"/>
  </p:sldMasterIdLst>
  <p:notesMasterIdLst>
    <p:notesMasterId r:id="rId35"/>
  </p:notesMasterIdLst>
  <p:sldIdLst>
    <p:sldId id="483" r:id="rId2"/>
    <p:sldId id="739" r:id="rId3"/>
    <p:sldId id="1615" r:id="rId4"/>
    <p:sldId id="787" r:id="rId5"/>
    <p:sldId id="1616" r:id="rId6"/>
    <p:sldId id="1619" r:id="rId7"/>
    <p:sldId id="1599" r:id="rId8"/>
    <p:sldId id="1580" r:id="rId9"/>
    <p:sldId id="1581" r:id="rId10"/>
    <p:sldId id="1582" r:id="rId11"/>
    <p:sldId id="1585" r:id="rId12"/>
    <p:sldId id="1586" r:id="rId13"/>
    <p:sldId id="1587" r:id="rId14"/>
    <p:sldId id="1602" r:id="rId15"/>
    <p:sldId id="1603" r:id="rId16"/>
    <p:sldId id="1604" r:id="rId17"/>
    <p:sldId id="1605" r:id="rId18"/>
    <p:sldId id="1606" r:id="rId19"/>
    <p:sldId id="1607" r:id="rId20"/>
    <p:sldId id="1608" r:id="rId21"/>
    <p:sldId id="1609" r:id="rId22"/>
    <p:sldId id="1610" r:id="rId23"/>
    <p:sldId id="1618" r:id="rId24"/>
    <p:sldId id="1611" r:id="rId25"/>
    <p:sldId id="1612" r:id="rId26"/>
    <p:sldId id="1613" r:id="rId27"/>
    <p:sldId id="1614" r:id="rId28"/>
    <p:sldId id="1617" r:id="rId29"/>
    <p:sldId id="1601" r:id="rId30"/>
    <p:sldId id="1597" r:id="rId31"/>
    <p:sldId id="1598" r:id="rId32"/>
    <p:sldId id="1600" r:id="rId33"/>
    <p:sldId id="612" r:id="rId34"/>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22140C0E-E6ED-41EB-B9DE-D9A4400F7AF4}">
          <p14:sldIdLst>
            <p14:sldId id="483"/>
            <p14:sldId id="739"/>
            <p14:sldId id="1615"/>
            <p14:sldId id="787"/>
            <p14:sldId id="1616"/>
            <p14:sldId id="1619"/>
            <p14:sldId id="1599"/>
            <p14:sldId id="1580"/>
            <p14:sldId id="1581"/>
            <p14:sldId id="1582"/>
            <p14:sldId id="1585"/>
            <p14:sldId id="1586"/>
            <p14:sldId id="1587"/>
            <p14:sldId id="1602"/>
            <p14:sldId id="1603"/>
            <p14:sldId id="1604"/>
            <p14:sldId id="1605"/>
            <p14:sldId id="1606"/>
            <p14:sldId id="1607"/>
            <p14:sldId id="1608"/>
            <p14:sldId id="1609"/>
            <p14:sldId id="1610"/>
            <p14:sldId id="1618"/>
            <p14:sldId id="1611"/>
            <p14:sldId id="1612"/>
            <p14:sldId id="1613"/>
            <p14:sldId id="1614"/>
            <p14:sldId id="1617"/>
            <p14:sldId id="1601"/>
            <p14:sldId id="1597"/>
            <p14:sldId id="1598"/>
            <p14:sldId id="1600"/>
            <p14:sldId id="612"/>
          </p14:sldIdLst>
        </p14:section>
      </p14:sectionLst>
    </p:ex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FF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50" autoAdjust="0"/>
    <p:restoredTop sz="94651" autoAdjust="0"/>
  </p:normalViewPr>
  <p:slideViewPr>
    <p:cSldViewPr snapToGrid="0" showGuides="1">
      <p:cViewPr varScale="1">
        <p:scale>
          <a:sx n="91" d="100"/>
          <a:sy n="91" d="100"/>
        </p:scale>
        <p:origin x="1555" y="53"/>
      </p:cViewPr>
      <p:guideLst>
        <p:guide orient="horz" pos="2183"/>
        <p:guide pos="2880"/>
      </p:guideLst>
    </p:cSldViewPr>
  </p:slideViewPr>
  <p:outlineViewPr>
    <p:cViewPr>
      <p:scale>
        <a:sx n="33" d="100"/>
        <a:sy n="33" d="100"/>
      </p:scale>
      <p:origin x="0" y="-1059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C8AAD51-C514-4433-A657-981B1D0CF007}" type="datetimeFigureOut">
              <a:rPr kumimoji="1" lang="ja-JP" altLang="en-US" smtClean="0"/>
              <a:t>2024/10/15</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8353E31-012D-4A36-A9F3-42E6310B5C33}" type="slidenum">
              <a:rPr kumimoji="1" lang="ja-JP" altLang="en-US" smtClean="0"/>
              <a:t>‹#›</a:t>
            </a:fld>
            <a:endParaRPr kumimoji="1" lang="ja-JP" altLang="en-US"/>
          </a:p>
        </p:txBody>
      </p:sp>
    </p:spTree>
    <p:extLst>
      <p:ext uri="{BB962C8B-B14F-4D97-AF65-F5344CB8AC3E}">
        <p14:creationId xmlns:p14="http://schemas.microsoft.com/office/powerpoint/2010/main" val="28743227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8353E31-012D-4A36-A9F3-42E6310B5C33}" type="slidenum">
              <a:rPr kumimoji="1" lang="ja-JP" altLang="en-US" smtClean="0"/>
              <a:t>4</a:t>
            </a:fld>
            <a:endParaRPr kumimoji="1" lang="ja-JP" altLang="en-US"/>
          </a:p>
        </p:txBody>
      </p:sp>
    </p:spTree>
    <p:extLst>
      <p:ext uri="{BB962C8B-B14F-4D97-AF65-F5344CB8AC3E}">
        <p14:creationId xmlns:p14="http://schemas.microsoft.com/office/powerpoint/2010/main" val="2414311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8353E31-012D-4A36-A9F3-42E6310B5C33}" type="slidenum">
              <a:rPr kumimoji="1" lang="ja-JP" altLang="en-US" smtClean="0"/>
              <a:t>14</a:t>
            </a:fld>
            <a:endParaRPr kumimoji="1" lang="ja-JP" altLang="en-US"/>
          </a:p>
        </p:txBody>
      </p:sp>
    </p:spTree>
    <p:extLst>
      <p:ext uri="{BB962C8B-B14F-4D97-AF65-F5344CB8AC3E}">
        <p14:creationId xmlns:p14="http://schemas.microsoft.com/office/powerpoint/2010/main" val="2277765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8353E31-012D-4A36-A9F3-42E6310B5C33}" type="slidenum">
              <a:rPr kumimoji="1" lang="ja-JP" altLang="en-US" smtClean="0"/>
              <a:t>15</a:t>
            </a:fld>
            <a:endParaRPr kumimoji="1" lang="ja-JP" altLang="en-US"/>
          </a:p>
        </p:txBody>
      </p:sp>
    </p:spTree>
    <p:extLst>
      <p:ext uri="{BB962C8B-B14F-4D97-AF65-F5344CB8AC3E}">
        <p14:creationId xmlns:p14="http://schemas.microsoft.com/office/powerpoint/2010/main" val="1725264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8353E31-012D-4A36-A9F3-42E6310B5C33}" type="slidenum">
              <a:rPr kumimoji="1" lang="ja-JP" altLang="en-US" smtClean="0"/>
              <a:t>16</a:t>
            </a:fld>
            <a:endParaRPr kumimoji="1" lang="ja-JP" altLang="en-US"/>
          </a:p>
        </p:txBody>
      </p:sp>
    </p:spTree>
    <p:extLst>
      <p:ext uri="{BB962C8B-B14F-4D97-AF65-F5344CB8AC3E}">
        <p14:creationId xmlns:p14="http://schemas.microsoft.com/office/powerpoint/2010/main" val="3565876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8353E31-012D-4A36-A9F3-42E6310B5C33}" type="slidenum">
              <a:rPr kumimoji="1" lang="ja-JP" altLang="en-US" smtClean="0"/>
              <a:t>17</a:t>
            </a:fld>
            <a:endParaRPr kumimoji="1" lang="ja-JP" altLang="en-US"/>
          </a:p>
        </p:txBody>
      </p:sp>
    </p:spTree>
    <p:extLst>
      <p:ext uri="{BB962C8B-B14F-4D97-AF65-F5344CB8AC3E}">
        <p14:creationId xmlns:p14="http://schemas.microsoft.com/office/powerpoint/2010/main" val="3424361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8353E31-012D-4A36-A9F3-42E6310B5C33}" type="slidenum">
              <a:rPr kumimoji="1" lang="ja-JP" altLang="en-US" smtClean="0"/>
              <a:t>18</a:t>
            </a:fld>
            <a:endParaRPr kumimoji="1" lang="ja-JP" altLang="en-US"/>
          </a:p>
        </p:txBody>
      </p:sp>
    </p:spTree>
    <p:extLst>
      <p:ext uri="{BB962C8B-B14F-4D97-AF65-F5344CB8AC3E}">
        <p14:creationId xmlns:p14="http://schemas.microsoft.com/office/powerpoint/2010/main" val="1987663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8353E31-012D-4A36-A9F3-42E6310B5C33}" type="slidenum">
              <a:rPr kumimoji="1" lang="ja-JP" altLang="en-US" smtClean="0"/>
              <a:t>19</a:t>
            </a:fld>
            <a:endParaRPr kumimoji="1" lang="ja-JP" altLang="en-US"/>
          </a:p>
        </p:txBody>
      </p:sp>
    </p:spTree>
    <p:extLst>
      <p:ext uri="{BB962C8B-B14F-4D97-AF65-F5344CB8AC3E}">
        <p14:creationId xmlns:p14="http://schemas.microsoft.com/office/powerpoint/2010/main" val="106173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8353E31-012D-4A36-A9F3-42E6310B5C33}" type="slidenum">
              <a:rPr kumimoji="1" lang="ja-JP" altLang="en-US" smtClean="0"/>
              <a:t>20</a:t>
            </a:fld>
            <a:endParaRPr kumimoji="1" lang="ja-JP" altLang="en-US"/>
          </a:p>
        </p:txBody>
      </p:sp>
    </p:spTree>
    <p:extLst>
      <p:ext uri="{BB962C8B-B14F-4D97-AF65-F5344CB8AC3E}">
        <p14:creationId xmlns:p14="http://schemas.microsoft.com/office/powerpoint/2010/main" val="371414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8353E31-012D-4A36-A9F3-42E6310B5C33}" type="slidenum">
              <a:rPr kumimoji="1" lang="ja-JP" altLang="en-US" smtClean="0"/>
              <a:t>21</a:t>
            </a:fld>
            <a:endParaRPr kumimoji="1" lang="ja-JP" altLang="en-US"/>
          </a:p>
        </p:txBody>
      </p:sp>
    </p:spTree>
    <p:extLst>
      <p:ext uri="{BB962C8B-B14F-4D97-AF65-F5344CB8AC3E}">
        <p14:creationId xmlns:p14="http://schemas.microsoft.com/office/powerpoint/2010/main" val="621261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8353E31-012D-4A36-A9F3-42E6310B5C33}" type="slidenum">
              <a:rPr kumimoji="1" lang="ja-JP" altLang="en-US" smtClean="0"/>
              <a:t>22</a:t>
            </a:fld>
            <a:endParaRPr kumimoji="1" lang="ja-JP" altLang="en-US"/>
          </a:p>
        </p:txBody>
      </p:sp>
    </p:spTree>
    <p:extLst>
      <p:ext uri="{BB962C8B-B14F-4D97-AF65-F5344CB8AC3E}">
        <p14:creationId xmlns:p14="http://schemas.microsoft.com/office/powerpoint/2010/main" val="1588922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8353E31-012D-4A36-A9F3-42E6310B5C33}" type="slidenum">
              <a:rPr kumimoji="1" lang="ja-JP" altLang="en-US" smtClean="0"/>
              <a:t>24</a:t>
            </a:fld>
            <a:endParaRPr kumimoji="1" lang="ja-JP" altLang="en-US"/>
          </a:p>
        </p:txBody>
      </p:sp>
    </p:spTree>
    <p:extLst>
      <p:ext uri="{BB962C8B-B14F-4D97-AF65-F5344CB8AC3E}">
        <p14:creationId xmlns:p14="http://schemas.microsoft.com/office/powerpoint/2010/main" val="3638432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8353E31-012D-4A36-A9F3-42E6310B5C33}" type="slidenum">
              <a:rPr kumimoji="1" lang="ja-JP" altLang="en-US" smtClean="0"/>
              <a:t>6</a:t>
            </a:fld>
            <a:endParaRPr kumimoji="1" lang="ja-JP" altLang="en-US"/>
          </a:p>
        </p:txBody>
      </p:sp>
    </p:spTree>
    <p:extLst>
      <p:ext uri="{BB962C8B-B14F-4D97-AF65-F5344CB8AC3E}">
        <p14:creationId xmlns:p14="http://schemas.microsoft.com/office/powerpoint/2010/main" val="4262092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8353E31-012D-4A36-A9F3-42E6310B5C33}" type="slidenum">
              <a:rPr kumimoji="1" lang="ja-JP" altLang="en-US" smtClean="0"/>
              <a:t>25</a:t>
            </a:fld>
            <a:endParaRPr kumimoji="1" lang="ja-JP" altLang="en-US"/>
          </a:p>
        </p:txBody>
      </p:sp>
    </p:spTree>
    <p:extLst>
      <p:ext uri="{BB962C8B-B14F-4D97-AF65-F5344CB8AC3E}">
        <p14:creationId xmlns:p14="http://schemas.microsoft.com/office/powerpoint/2010/main" val="4256833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8353E31-012D-4A36-A9F3-42E6310B5C33}" type="slidenum">
              <a:rPr kumimoji="1" lang="ja-JP" altLang="en-US" smtClean="0"/>
              <a:t>26</a:t>
            </a:fld>
            <a:endParaRPr kumimoji="1" lang="ja-JP" altLang="en-US"/>
          </a:p>
        </p:txBody>
      </p:sp>
    </p:spTree>
    <p:extLst>
      <p:ext uri="{BB962C8B-B14F-4D97-AF65-F5344CB8AC3E}">
        <p14:creationId xmlns:p14="http://schemas.microsoft.com/office/powerpoint/2010/main" val="4134964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8353E31-012D-4A36-A9F3-42E6310B5C33}" type="slidenum">
              <a:rPr kumimoji="1" lang="ja-JP" altLang="en-US" smtClean="0"/>
              <a:t>27</a:t>
            </a:fld>
            <a:endParaRPr kumimoji="1" lang="ja-JP" altLang="en-US"/>
          </a:p>
        </p:txBody>
      </p:sp>
    </p:spTree>
    <p:extLst>
      <p:ext uri="{BB962C8B-B14F-4D97-AF65-F5344CB8AC3E}">
        <p14:creationId xmlns:p14="http://schemas.microsoft.com/office/powerpoint/2010/main" val="3328656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8353E31-012D-4A36-A9F3-42E6310B5C33}" type="slidenum">
              <a:rPr kumimoji="1" lang="ja-JP" altLang="en-US" smtClean="0"/>
              <a:t>29</a:t>
            </a:fld>
            <a:endParaRPr kumimoji="1" lang="ja-JP" altLang="en-US"/>
          </a:p>
        </p:txBody>
      </p:sp>
    </p:spTree>
    <p:extLst>
      <p:ext uri="{BB962C8B-B14F-4D97-AF65-F5344CB8AC3E}">
        <p14:creationId xmlns:p14="http://schemas.microsoft.com/office/powerpoint/2010/main" val="24838811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8353E31-012D-4A36-A9F3-42E6310B5C33}" type="slidenum">
              <a:rPr kumimoji="1" lang="ja-JP" altLang="en-US" smtClean="0"/>
              <a:t>30</a:t>
            </a:fld>
            <a:endParaRPr kumimoji="1" lang="ja-JP" altLang="en-US"/>
          </a:p>
        </p:txBody>
      </p:sp>
    </p:spTree>
    <p:extLst>
      <p:ext uri="{BB962C8B-B14F-4D97-AF65-F5344CB8AC3E}">
        <p14:creationId xmlns:p14="http://schemas.microsoft.com/office/powerpoint/2010/main" val="1480112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8353E31-012D-4A36-A9F3-42E6310B5C33}" type="slidenum">
              <a:rPr kumimoji="1" lang="ja-JP" altLang="en-US" smtClean="0"/>
              <a:t>31</a:t>
            </a:fld>
            <a:endParaRPr kumimoji="1" lang="ja-JP" altLang="en-US"/>
          </a:p>
        </p:txBody>
      </p:sp>
    </p:spTree>
    <p:extLst>
      <p:ext uri="{BB962C8B-B14F-4D97-AF65-F5344CB8AC3E}">
        <p14:creationId xmlns:p14="http://schemas.microsoft.com/office/powerpoint/2010/main" val="41276021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8353E31-012D-4A36-A9F3-42E6310B5C33}" type="slidenum">
              <a:rPr kumimoji="1" lang="ja-JP" altLang="en-US" smtClean="0"/>
              <a:t>32</a:t>
            </a:fld>
            <a:endParaRPr kumimoji="1" lang="ja-JP" altLang="en-US"/>
          </a:p>
        </p:txBody>
      </p:sp>
    </p:spTree>
    <p:extLst>
      <p:ext uri="{BB962C8B-B14F-4D97-AF65-F5344CB8AC3E}">
        <p14:creationId xmlns:p14="http://schemas.microsoft.com/office/powerpoint/2010/main" val="1581082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8353E31-012D-4A36-A9F3-42E6310B5C33}" type="slidenum">
              <a:rPr kumimoji="1" lang="ja-JP" altLang="en-US" smtClean="0"/>
              <a:t>7</a:t>
            </a:fld>
            <a:endParaRPr kumimoji="1" lang="ja-JP" altLang="en-US"/>
          </a:p>
        </p:txBody>
      </p:sp>
    </p:spTree>
    <p:extLst>
      <p:ext uri="{BB962C8B-B14F-4D97-AF65-F5344CB8AC3E}">
        <p14:creationId xmlns:p14="http://schemas.microsoft.com/office/powerpoint/2010/main" val="2362442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8353E31-012D-4A36-A9F3-42E6310B5C33}" type="slidenum">
              <a:rPr kumimoji="1" lang="ja-JP" altLang="en-US" smtClean="0"/>
              <a:t>8</a:t>
            </a:fld>
            <a:endParaRPr kumimoji="1" lang="ja-JP" altLang="en-US"/>
          </a:p>
        </p:txBody>
      </p:sp>
    </p:spTree>
    <p:extLst>
      <p:ext uri="{BB962C8B-B14F-4D97-AF65-F5344CB8AC3E}">
        <p14:creationId xmlns:p14="http://schemas.microsoft.com/office/powerpoint/2010/main" val="242408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8353E31-012D-4A36-A9F3-42E6310B5C33}" type="slidenum">
              <a:rPr kumimoji="1" lang="ja-JP" altLang="en-US" smtClean="0"/>
              <a:t>9</a:t>
            </a:fld>
            <a:endParaRPr kumimoji="1" lang="ja-JP" altLang="en-US"/>
          </a:p>
        </p:txBody>
      </p:sp>
    </p:spTree>
    <p:extLst>
      <p:ext uri="{BB962C8B-B14F-4D97-AF65-F5344CB8AC3E}">
        <p14:creationId xmlns:p14="http://schemas.microsoft.com/office/powerpoint/2010/main" val="3914662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8353E31-012D-4A36-A9F3-42E6310B5C33}" type="slidenum">
              <a:rPr kumimoji="1" lang="ja-JP" altLang="en-US" smtClean="0"/>
              <a:t>10</a:t>
            </a:fld>
            <a:endParaRPr kumimoji="1" lang="ja-JP" altLang="en-US"/>
          </a:p>
        </p:txBody>
      </p:sp>
    </p:spTree>
    <p:extLst>
      <p:ext uri="{BB962C8B-B14F-4D97-AF65-F5344CB8AC3E}">
        <p14:creationId xmlns:p14="http://schemas.microsoft.com/office/powerpoint/2010/main" val="820366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8353E31-012D-4A36-A9F3-42E6310B5C33}" type="slidenum">
              <a:rPr kumimoji="1" lang="ja-JP" altLang="en-US" smtClean="0"/>
              <a:t>11</a:t>
            </a:fld>
            <a:endParaRPr kumimoji="1" lang="ja-JP" altLang="en-US"/>
          </a:p>
        </p:txBody>
      </p:sp>
    </p:spTree>
    <p:extLst>
      <p:ext uri="{BB962C8B-B14F-4D97-AF65-F5344CB8AC3E}">
        <p14:creationId xmlns:p14="http://schemas.microsoft.com/office/powerpoint/2010/main" val="2699577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8353E31-012D-4A36-A9F3-42E6310B5C33}" type="slidenum">
              <a:rPr kumimoji="1" lang="ja-JP" altLang="en-US" smtClean="0"/>
              <a:t>12</a:t>
            </a:fld>
            <a:endParaRPr kumimoji="1" lang="ja-JP" altLang="en-US"/>
          </a:p>
        </p:txBody>
      </p:sp>
    </p:spTree>
    <p:extLst>
      <p:ext uri="{BB962C8B-B14F-4D97-AF65-F5344CB8AC3E}">
        <p14:creationId xmlns:p14="http://schemas.microsoft.com/office/powerpoint/2010/main" val="2706889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8353E31-012D-4A36-A9F3-42E6310B5C33}" type="slidenum">
              <a:rPr kumimoji="1" lang="ja-JP" altLang="en-US" smtClean="0"/>
              <a:t>13</a:t>
            </a:fld>
            <a:endParaRPr kumimoji="1" lang="ja-JP" altLang="en-US"/>
          </a:p>
        </p:txBody>
      </p:sp>
    </p:spTree>
    <p:extLst>
      <p:ext uri="{BB962C8B-B14F-4D97-AF65-F5344CB8AC3E}">
        <p14:creationId xmlns:p14="http://schemas.microsoft.com/office/powerpoint/2010/main" val="26723747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95687" name="Rectangle 103"/>
          <p:cNvSpPr>
            <a:spLocks noChangeArrowheads="1"/>
          </p:cNvSpPr>
          <p:nvPr/>
        </p:nvSpPr>
        <p:spPr bwMode="auto">
          <a:xfrm rot="-21600000">
            <a:off x="0" y="6426200"/>
            <a:ext cx="9145466" cy="431800"/>
          </a:xfrm>
          <a:prstGeom prst="rect">
            <a:avLst/>
          </a:prstGeom>
          <a:solidFill>
            <a:srgbClr val="FF9900"/>
          </a:solidFill>
          <a:ln>
            <a:noFill/>
          </a:ln>
          <a:extLst>
            <a:ext uri="{91240B29-F687-4F45-9708-019B960494DF}">
              <a14:hiddenLine xmlns:a14="http://schemas.microsoft.com/office/drawing/2010/main" w="9525" cap="rnd">
                <a:solidFill>
                  <a:schemeClr val="tx1"/>
                </a:solidFill>
                <a:prstDash val="sysDot"/>
                <a:miter lim="800000"/>
                <a:headEnd/>
                <a:tailEnd/>
              </a14:hiddenLine>
            </a:ext>
          </a:extLst>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1292" b="0" i="0" u="none" strike="noStrike" kern="1200" cap="none" spc="0" normalizeH="0" baseline="0" noProof="0">
              <a:ln>
                <a:noFill/>
              </a:ln>
              <a:solidFill>
                <a:srgbClr val="000000"/>
              </a:solidFill>
              <a:effectLst/>
              <a:uLnTx/>
              <a:uFillTx/>
              <a:latin typeface="ＭＳ Ｐゴシック" charset="-128"/>
              <a:ea typeface="ＭＳ Ｐゴシック" charset="-128"/>
              <a:cs typeface="+mn-cs"/>
            </a:endParaRPr>
          </a:p>
        </p:txBody>
      </p:sp>
      <p:sp>
        <p:nvSpPr>
          <p:cNvPr id="195587" name="Rectangle 3"/>
          <p:cNvSpPr>
            <a:spLocks noGrp="1" noChangeArrowheads="1"/>
          </p:cNvSpPr>
          <p:nvPr>
            <p:ph type="ctrTitle"/>
          </p:nvPr>
        </p:nvSpPr>
        <p:spPr>
          <a:xfrm>
            <a:off x="252046" y="2565400"/>
            <a:ext cx="8639908" cy="1423988"/>
          </a:xfrm>
          <a:extLst>
            <a:ext uri="{909E8E84-426E-40DD-AFC4-6F175D3DCCD1}">
              <a14:hiddenFill xmlns:a14="http://schemas.microsoft.com/office/drawing/2010/main">
                <a:gradFill rotWithShape="0">
                  <a:gsLst>
                    <a:gs pos="0">
                      <a:srgbClr val="FFFF99"/>
                    </a:gs>
                    <a:gs pos="100000">
                      <a:srgbClr val="FFFF99">
                        <a:gamma/>
                        <a:tint val="0"/>
                        <a:invGamma/>
                      </a:srgbClr>
                    </a:gs>
                  </a:gsLst>
                  <a:lin ang="2700000" scaled="1"/>
                </a:gra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marL="0" indent="0" defTabSz="523156">
              <a:defRPr sz="2215"/>
            </a:lvl1pPr>
          </a:lstStyle>
          <a:p>
            <a:pPr lvl="0"/>
            <a:r>
              <a:rPr lang="ja-JP" altLang="en-US" noProof="0" dirty="0"/>
              <a:t>マスター タイトルの書式設定</a:t>
            </a:r>
          </a:p>
        </p:txBody>
      </p:sp>
      <p:sp>
        <p:nvSpPr>
          <p:cNvPr id="195588" name="Rectangle 4"/>
          <p:cNvSpPr>
            <a:spLocks noGrp="1" noChangeArrowheads="1"/>
          </p:cNvSpPr>
          <p:nvPr>
            <p:ph type="subTitle" idx="1"/>
          </p:nvPr>
        </p:nvSpPr>
        <p:spPr>
          <a:xfrm>
            <a:off x="4714143" y="4597401"/>
            <a:ext cx="4177811" cy="1444625"/>
          </a:xfrm>
        </p:spPr>
        <p:txBody>
          <a:bodyPr anchor="ctr"/>
          <a:lstStyle>
            <a:lvl1pPr marL="0" indent="0" algn="r">
              <a:buFont typeface="Wingdings" pitchFamily="2" charset="2"/>
              <a:buNone/>
              <a:defRPr sz="1477" b="1"/>
            </a:lvl1pPr>
          </a:lstStyle>
          <a:p>
            <a:pPr lvl="0"/>
            <a:r>
              <a:rPr lang="ja-JP" altLang="en-US" noProof="0"/>
              <a:t>マスター サブタイトルの書式設定</a:t>
            </a:r>
            <a:endParaRPr lang="ja-JP" altLang="en-US" noProof="0" dirty="0"/>
          </a:p>
        </p:txBody>
      </p:sp>
      <p:sp>
        <p:nvSpPr>
          <p:cNvPr id="195589" name="Rectangle 5"/>
          <p:cNvSpPr>
            <a:spLocks noGrp="1" noChangeArrowheads="1"/>
          </p:cNvSpPr>
          <p:nvPr>
            <p:ph type="dt" sz="half" idx="2"/>
          </p:nvPr>
        </p:nvSpPr>
        <p:spPr bwMode="auto">
          <a:xfrm>
            <a:off x="457200" y="6553200"/>
            <a:ext cx="2133600" cy="228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923">
                <a:latin typeface="Arial" charset="0"/>
              </a:defRPr>
            </a:lvl1pPr>
          </a:lstStyle>
          <a:p>
            <a:pPr defTabSz="844083" fontAlgn="base">
              <a:spcBef>
                <a:spcPct val="0"/>
              </a:spcBef>
              <a:spcAft>
                <a:spcPct val="0"/>
              </a:spcAft>
            </a:pPr>
            <a:endParaRPr lang="en-US" altLang="ja-JP">
              <a:solidFill>
                <a:srgbClr val="000000"/>
              </a:solidFill>
              <a:ea typeface="ＭＳ Ｐゴシック" charset="-128"/>
            </a:endParaRPr>
          </a:p>
        </p:txBody>
      </p:sp>
      <p:sp>
        <p:nvSpPr>
          <p:cNvPr id="195590" name="Rectangle 6"/>
          <p:cNvSpPr>
            <a:spLocks noGrp="1" noChangeArrowheads="1"/>
          </p:cNvSpPr>
          <p:nvPr>
            <p:ph type="ftr" sz="quarter" idx="3"/>
          </p:nvPr>
        </p:nvSpPr>
        <p:spPr>
          <a:xfrm>
            <a:off x="2148809" y="6553200"/>
            <a:ext cx="4837715" cy="304800"/>
          </a:xfrm>
          <a:prstGeom prst="rect">
            <a:avLst/>
          </a:prstGeom>
          <a:extLst>
            <a:ext uri="{91240B29-F687-4F45-9708-019B960494DF}">
              <a14:hiddenLine xmlns:a14="http://schemas.microsoft.com/office/drawing/2010/main" w="9525">
                <a:solidFill>
                  <a:schemeClr val="tx1"/>
                </a:solidFill>
                <a:miter lim="800000"/>
                <a:headEnd/>
                <a:tailEnd/>
              </a14:hiddenLine>
            </a:ext>
          </a:extLst>
        </p:spPr>
        <p:txBody>
          <a:bodyPr lIns="91440"/>
          <a:lstStyle>
            <a:lvl1pPr algn="ctr">
              <a:defRPr kumimoji="0">
                <a:latin typeface="Arial" charset="0"/>
              </a:defRPr>
            </a:lvl1pPr>
          </a:lstStyle>
          <a:p>
            <a:pPr defTabSz="844083" fontAlgn="base">
              <a:spcBef>
                <a:spcPct val="0"/>
              </a:spcBef>
              <a:spcAft>
                <a:spcPct val="0"/>
              </a:spcAft>
            </a:pPr>
            <a:r>
              <a:rPr lang="en-US" altLang="ja-JP" sz="1292">
                <a:solidFill>
                  <a:srgbClr val="000000"/>
                </a:solidFill>
                <a:ea typeface="ＭＳ Ｐゴシック" charset="-128"/>
              </a:rPr>
              <a:t>.</a:t>
            </a:r>
            <a:endParaRPr lang="en-US" altLang="ja-JP" sz="1292" dirty="0">
              <a:solidFill>
                <a:srgbClr val="000000"/>
              </a:solidFill>
              <a:ea typeface="ＭＳ Ｐゴシック" charset="-128"/>
            </a:endParaRPr>
          </a:p>
        </p:txBody>
      </p:sp>
      <p:sp>
        <p:nvSpPr>
          <p:cNvPr id="195671" name="Rectangle 87"/>
          <p:cNvSpPr>
            <a:spLocks noChangeArrowheads="1"/>
          </p:cNvSpPr>
          <p:nvPr/>
        </p:nvSpPr>
        <p:spPr bwMode="auto">
          <a:xfrm rot="-21600000">
            <a:off x="1049147" y="422276"/>
            <a:ext cx="8094853" cy="74613"/>
          </a:xfrm>
          <a:prstGeom prst="rect">
            <a:avLst/>
          </a:prstGeom>
          <a:solidFill>
            <a:srgbClr val="FF9900"/>
          </a:solidFill>
          <a:ln>
            <a:noFill/>
          </a:ln>
          <a:extLst>
            <a:ext uri="{91240B29-F687-4F45-9708-019B960494DF}">
              <a14:hiddenLine xmlns:a14="http://schemas.microsoft.com/office/drawing/2010/main" w="9525" cap="rnd">
                <a:solidFill>
                  <a:schemeClr val="tx1"/>
                </a:solidFill>
                <a:prstDash val="sysDot"/>
                <a:miter lim="800000"/>
                <a:headEnd/>
                <a:tailEnd/>
              </a14:hiddenLine>
            </a:ext>
          </a:extLst>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1292" b="0" i="0" u="none" strike="noStrike" kern="1200" cap="none" spc="0" normalizeH="0" baseline="0" noProof="0">
              <a:ln>
                <a:noFill/>
              </a:ln>
              <a:solidFill>
                <a:srgbClr val="000000"/>
              </a:solidFill>
              <a:effectLst/>
              <a:uLnTx/>
              <a:uFillTx/>
              <a:latin typeface="ＭＳ Ｐゴシック" charset="-128"/>
              <a:ea typeface="ＭＳ Ｐゴシック" charset="-128"/>
              <a:cs typeface="+mn-cs"/>
            </a:endParaRPr>
          </a:p>
        </p:txBody>
      </p:sp>
      <p:pic>
        <p:nvPicPr>
          <p:cNvPr id="12" name="Picture 2" descr="P:\7_管理\06_総務\01_ロゴデータ\00_アクティブ アンド カンパニー\AAC_logo\aac-group_201307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84" y="77099"/>
            <a:ext cx="843866" cy="75939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4"/>
          <p:cNvSpPr txBox="1">
            <a:spLocks noChangeArrowheads="1"/>
          </p:cNvSpPr>
          <p:nvPr/>
        </p:nvSpPr>
        <p:spPr bwMode="auto">
          <a:xfrm>
            <a:off x="982678" y="4941169"/>
            <a:ext cx="3788729" cy="1165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406" tIns="42203" rIns="84406" bIns="42203" numCol="1" anchor="ctr" anchorCtr="0" compatLnSpc="1">
            <a:prstTxWarp prst="textNoShape">
              <a:avLst/>
            </a:prstTxWarp>
          </a:bodyPr>
          <a:lstStyle>
            <a:lvl1pPr marL="0" indent="0" algn="r" rtl="0" eaLnBrk="1" fontAlgn="base" hangingPunct="1">
              <a:spcBef>
                <a:spcPct val="20000"/>
              </a:spcBef>
              <a:spcAft>
                <a:spcPct val="0"/>
              </a:spcAft>
              <a:buClr>
                <a:srgbClr val="777777"/>
              </a:buClr>
              <a:buFont typeface="Wingdings" pitchFamily="2" charset="2"/>
              <a:buNone/>
              <a:defRPr kumimoji="1" sz="1600" b="1">
                <a:solidFill>
                  <a:schemeClr val="tx1"/>
                </a:solidFill>
                <a:latin typeface="+mn-lt"/>
                <a:ea typeface="+mn-ea"/>
                <a:cs typeface="+mn-cs"/>
              </a:defRPr>
            </a:lvl1pPr>
            <a:lvl2pPr marL="566738" indent="-182563" algn="l" rtl="0" eaLnBrk="1" fontAlgn="base" hangingPunct="1">
              <a:spcBef>
                <a:spcPct val="20000"/>
              </a:spcBef>
              <a:spcAft>
                <a:spcPct val="0"/>
              </a:spcAft>
              <a:buClr>
                <a:srgbClr val="777777"/>
              </a:buClr>
              <a:buFont typeface="Wingdings" pitchFamily="2" charset="2"/>
              <a:buChar char="n"/>
              <a:defRPr kumimoji="1" sz="1000">
                <a:solidFill>
                  <a:schemeClr val="tx1"/>
                </a:solidFill>
                <a:latin typeface="+mn-lt"/>
                <a:ea typeface="+mn-ea"/>
              </a:defRPr>
            </a:lvl2pPr>
            <a:lvl3pPr marL="950913" indent="-193675" algn="l" rtl="0" eaLnBrk="1" fontAlgn="base" hangingPunct="1">
              <a:spcBef>
                <a:spcPct val="20000"/>
              </a:spcBef>
              <a:spcAft>
                <a:spcPct val="0"/>
              </a:spcAft>
              <a:buClr>
                <a:srgbClr val="777777"/>
              </a:buClr>
              <a:buFont typeface="Wingdings" pitchFamily="2" charset="2"/>
              <a:buChar char="n"/>
              <a:defRPr kumimoji="1" sz="900">
                <a:solidFill>
                  <a:schemeClr val="tx1"/>
                </a:solidFill>
                <a:latin typeface="+mn-lt"/>
                <a:ea typeface="+mn-ea"/>
              </a:defRPr>
            </a:lvl3pPr>
            <a:lvl4pPr marL="1333500" indent="-192088" algn="l" rtl="0" eaLnBrk="1" fontAlgn="base" hangingPunct="1">
              <a:spcBef>
                <a:spcPct val="20000"/>
              </a:spcBef>
              <a:spcAft>
                <a:spcPct val="0"/>
              </a:spcAft>
              <a:buClr>
                <a:srgbClr val="777777"/>
              </a:buClr>
              <a:buFont typeface="Wingdings" pitchFamily="2" charset="2"/>
              <a:buChar char="n"/>
              <a:defRPr kumimoji="1" sz="800">
                <a:solidFill>
                  <a:schemeClr val="tx1"/>
                </a:solidFill>
                <a:latin typeface="+mn-lt"/>
                <a:ea typeface="+mn-ea"/>
              </a:defRPr>
            </a:lvl4pPr>
            <a:lvl5pPr marL="1711325" indent="-187325" algn="l" rtl="0" eaLnBrk="1" fontAlgn="base" hangingPunct="1">
              <a:spcBef>
                <a:spcPct val="20000"/>
              </a:spcBef>
              <a:spcAft>
                <a:spcPct val="0"/>
              </a:spcAft>
              <a:buClr>
                <a:srgbClr val="777777"/>
              </a:buClr>
              <a:buFont typeface="Wingdings" pitchFamily="2" charset="2"/>
              <a:buChar char="n"/>
              <a:defRPr kumimoji="1" sz="800">
                <a:solidFill>
                  <a:schemeClr val="tx1"/>
                </a:solidFill>
                <a:latin typeface="+mn-lt"/>
                <a:ea typeface="+mn-ea"/>
              </a:defRPr>
            </a:lvl5pPr>
            <a:lvl6pPr marL="2168525" indent="-187325" algn="l" rtl="0" eaLnBrk="1" fontAlgn="base" hangingPunct="1">
              <a:spcBef>
                <a:spcPct val="20000"/>
              </a:spcBef>
              <a:spcAft>
                <a:spcPct val="0"/>
              </a:spcAft>
              <a:buClr>
                <a:srgbClr val="777777"/>
              </a:buClr>
              <a:buFont typeface="Wingdings" pitchFamily="2" charset="2"/>
              <a:buChar char="n"/>
              <a:defRPr kumimoji="1" sz="800">
                <a:solidFill>
                  <a:schemeClr val="tx1"/>
                </a:solidFill>
                <a:latin typeface="+mn-lt"/>
                <a:ea typeface="+mn-ea"/>
              </a:defRPr>
            </a:lvl6pPr>
            <a:lvl7pPr marL="2625725" indent="-187325" algn="l" rtl="0" eaLnBrk="1" fontAlgn="base" hangingPunct="1">
              <a:spcBef>
                <a:spcPct val="20000"/>
              </a:spcBef>
              <a:spcAft>
                <a:spcPct val="0"/>
              </a:spcAft>
              <a:buClr>
                <a:srgbClr val="777777"/>
              </a:buClr>
              <a:buFont typeface="Wingdings" pitchFamily="2" charset="2"/>
              <a:buChar char="n"/>
              <a:defRPr kumimoji="1" sz="800">
                <a:solidFill>
                  <a:schemeClr val="tx1"/>
                </a:solidFill>
                <a:latin typeface="+mn-lt"/>
                <a:ea typeface="+mn-ea"/>
              </a:defRPr>
            </a:lvl7pPr>
            <a:lvl8pPr marL="3082925" indent="-187325" algn="l" rtl="0" eaLnBrk="1" fontAlgn="base" hangingPunct="1">
              <a:spcBef>
                <a:spcPct val="20000"/>
              </a:spcBef>
              <a:spcAft>
                <a:spcPct val="0"/>
              </a:spcAft>
              <a:buClr>
                <a:srgbClr val="777777"/>
              </a:buClr>
              <a:buFont typeface="Wingdings" pitchFamily="2" charset="2"/>
              <a:buChar char="n"/>
              <a:defRPr kumimoji="1" sz="800">
                <a:solidFill>
                  <a:schemeClr val="tx1"/>
                </a:solidFill>
                <a:latin typeface="+mn-lt"/>
                <a:ea typeface="+mn-ea"/>
              </a:defRPr>
            </a:lvl8pPr>
            <a:lvl9pPr marL="3540125" indent="-187325" algn="l" rtl="0" eaLnBrk="1" fontAlgn="base" hangingPunct="1">
              <a:spcBef>
                <a:spcPct val="20000"/>
              </a:spcBef>
              <a:spcAft>
                <a:spcPct val="0"/>
              </a:spcAft>
              <a:buClr>
                <a:srgbClr val="777777"/>
              </a:buClr>
              <a:buFont typeface="Wingdings" pitchFamily="2" charset="2"/>
              <a:buChar char="n"/>
              <a:defRPr kumimoji="1" sz="800">
                <a:solidFill>
                  <a:schemeClr val="tx1"/>
                </a:solidFill>
                <a:latin typeface="+mn-lt"/>
                <a:ea typeface="+mn-ea"/>
              </a:defRPr>
            </a:lvl9pPr>
          </a:lstStyle>
          <a:p>
            <a:pPr marL="0" marR="0" lvl="0" indent="0" algn="l" defTabSz="844083" rtl="0" eaLnBrk="1" fontAlgn="base" latinLnBrk="0" hangingPunct="1">
              <a:lnSpc>
                <a:spcPct val="120000"/>
              </a:lnSpc>
              <a:spcBef>
                <a:spcPct val="20000"/>
              </a:spcBef>
              <a:spcAft>
                <a:spcPct val="0"/>
              </a:spcAft>
              <a:buClr>
                <a:srgbClr val="777777"/>
              </a:buClr>
              <a:buSzTx/>
              <a:buFont typeface="Wingdings" pitchFamily="2" charset="2"/>
              <a:buNone/>
              <a:tabLst/>
              <a:defRPr/>
            </a:pPr>
            <a:r>
              <a:rPr kumimoji="1" lang="ja-JP" altLang="en-US" sz="923"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弊社のコンサルティングプロセスは、組織・人事コンサルティング業界で初めて、</a:t>
            </a:r>
            <a:r>
              <a:rPr kumimoji="1" lang="en-US" altLang="ja-JP" sz="923"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ISO</a:t>
            </a:r>
            <a:r>
              <a:rPr kumimoji="1" lang="ja-JP" altLang="en-US" sz="923"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923"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9001/2015</a:t>
            </a:r>
            <a:r>
              <a:rPr kumimoji="1" lang="ja-JP" altLang="en-US" sz="923"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（品質マネジメント）の国際認証を取得しています。</a:t>
            </a:r>
            <a:endParaRPr kumimoji="1" lang="en-US" altLang="ja-JP" sz="923"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base" latinLnBrk="0" hangingPunct="1">
              <a:lnSpc>
                <a:spcPct val="120000"/>
              </a:lnSpc>
              <a:spcBef>
                <a:spcPct val="20000"/>
              </a:spcBef>
              <a:spcAft>
                <a:spcPct val="0"/>
              </a:spcAft>
              <a:buClr>
                <a:srgbClr val="777777"/>
              </a:buClr>
              <a:buSzTx/>
              <a:buFont typeface="Wingdings" pitchFamily="2" charset="2"/>
              <a:buNone/>
              <a:tabLst/>
              <a:defRPr/>
            </a:pPr>
            <a:endParaRPr kumimoji="1" lang="ja-JP" altLang="en-US" sz="4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base" latinLnBrk="0" hangingPunct="1">
              <a:lnSpc>
                <a:spcPct val="100000"/>
              </a:lnSpc>
              <a:spcBef>
                <a:spcPct val="20000"/>
              </a:spcBef>
              <a:spcAft>
                <a:spcPct val="0"/>
              </a:spcAft>
              <a:buClr>
                <a:srgbClr val="777777"/>
              </a:buClr>
              <a:buSzTx/>
              <a:buFont typeface="Wingdings" pitchFamily="2" charset="2"/>
              <a:buNone/>
              <a:tabLst/>
              <a:defRPr/>
            </a:pPr>
            <a:r>
              <a:rPr kumimoji="1" lang="ja-JP" altLang="en-US" sz="923"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弊社では、情報セキュリティマネジメントシステム</a:t>
            </a:r>
            <a:r>
              <a:rPr kumimoji="1" lang="en-US" altLang="ja-JP" sz="923"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(ISMS)</a:t>
            </a:r>
            <a:r>
              <a:rPr kumimoji="1" lang="ja-JP" altLang="en-US" sz="923"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を取得し情報セキュリティを中心としたリスクマネジメント及びコーポレートガバナンス　を強化しています。</a:t>
            </a:r>
          </a:p>
        </p:txBody>
      </p:sp>
      <p:pic>
        <p:nvPicPr>
          <p:cNvPr id="13" name="図 12" descr="アプリケーション が含まれている画像&#10;&#10;自動的に生成された説明">
            <a:extLst>
              <a:ext uri="{FF2B5EF4-FFF2-40B4-BE49-F238E27FC236}">
                <a16:creationId xmlns:a16="http://schemas.microsoft.com/office/drawing/2014/main" id="{F98BA9AD-E83D-C347-A6E4-BA9BC51C16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010" t="28693" r="17318" b="29304"/>
          <a:stretch/>
        </p:blipFill>
        <p:spPr>
          <a:xfrm>
            <a:off x="259191" y="4991157"/>
            <a:ext cx="739202" cy="536192"/>
          </a:xfrm>
          <a:prstGeom prst="rect">
            <a:avLst/>
          </a:prstGeom>
          <a:ln>
            <a:solidFill>
              <a:schemeClr val="bg1">
                <a:lumMod val="75000"/>
              </a:schemeClr>
            </a:solidFill>
          </a:ln>
        </p:spPr>
      </p:pic>
      <p:pic>
        <p:nvPicPr>
          <p:cNvPr id="2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88" t="1009" r="666" b="1310"/>
          <a:stretch/>
        </p:blipFill>
        <p:spPr bwMode="auto">
          <a:xfrm>
            <a:off x="259191" y="5587692"/>
            <a:ext cx="737723" cy="458468"/>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xmlns="">
                <a:solidFill>
                  <a:schemeClr val="accent1"/>
                </a:solidFill>
              </a14:hiddenFill>
            </a:ext>
          </a:extLst>
        </p:spPr>
      </p:pic>
      <p:pic>
        <p:nvPicPr>
          <p:cNvPr id="15" name="Picture 2" descr="P:\7_管理\06_総務\01_ロゴデータ\00_アクティブ アンド カンパニー\AAC_logo\aac-group_20130704.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184" y="77099"/>
            <a:ext cx="843866" cy="75939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4"/>
          <p:cNvSpPr txBox="1">
            <a:spLocks noChangeArrowheads="1"/>
          </p:cNvSpPr>
          <p:nvPr userDrawn="1"/>
        </p:nvSpPr>
        <p:spPr bwMode="auto">
          <a:xfrm>
            <a:off x="982678" y="4941169"/>
            <a:ext cx="3788729" cy="1165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406" tIns="42203" rIns="84406" bIns="42203" numCol="1" anchor="ctr" anchorCtr="0" compatLnSpc="1">
            <a:prstTxWarp prst="textNoShape">
              <a:avLst/>
            </a:prstTxWarp>
          </a:bodyPr>
          <a:lstStyle>
            <a:lvl1pPr marL="0" indent="0" algn="r" rtl="0" eaLnBrk="1" fontAlgn="base" hangingPunct="1">
              <a:spcBef>
                <a:spcPct val="20000"/>
              </a:spcBef>
              <a:spcAft>
                <a:spcPct val="0"/>
              </a:spcAft>
              <a:buClr>
                <a:srgbClr val="777777"/>
              </a:buClr>
              <a:buFont typeface="Wingdings" pitchFamily="2" charset="2"/>
              <a:buNone/>
              <a:defRPr kumimoji="1" sz="1600" b="1">
                <a:solidFill>
                  <a:schemeClr val="tx1"/>
                </a:solidFill>
                <a:latin typeface="+mn-lt"/>
                <a:ea typeface="+mn-ea"/>
                <a:cs typeface="+mn-cs"/>
              </a:defRPr>
            </a:lvl1pPr>
            <a:lvl2pPr marL="566738" indent="-182563" algn="l" rtl="0" eaLnBrk="1" fontAlgn="base" hangingPunct="1">
              <a:spcBef>
                <a:spcPct val="20000"/>
              </a:spcBef>
              <a:spcAft>
                <a:spcPct val="0"/>
              </a:spcAft>
              <a:buClr>
                <a:srgbClr val="777777"/>
              </a:buClr>
              <a:buFont typeface="Wingdings" pitchFamily="2" charset="2"/>
              <a:buChar char="n"/>
              <a:defRPr kumimoji="1" sz="1000">
                <a:solidFill>
                  <a:schemeClr val="tx1"/>
                </a:solidFill>
                <a:latin typeface="+mn-lt"/>
                <a:ea typeface="+mn-ea"/>
              </a:defRPr>
            </a:lvl2pPr>
            <a:lvl3pPr marL="950913" indent="-193675" algn="l" rtl="0" eaLnBrk="1" fontAlgn="base" hangingPunct="1">
              <a:spcBef>
                <a:spcPct val="20000"/>
              </a:spcBef>
              <a:spcAft>
                <a:spcPct val="0"/>
              </a:spcAft>
              <a:buClr>
                <a:srgbClr val="777777"/>
              </a:buClr>
              <a:buFont typeface="Wingdings" pitchFamily="2" charset="2"/>
              <a:buChar char="n"/>
              <a:defRPr kumimoji="1" sz="900">
                <a:solidFill>
                  <a:schemeClr val="tx1"/>
                </a:solidFill>
                <a:latin typeface="+mn-lt"/>
                <a:ea typeface="+mn-ea"/>
              </a:defRPr>
            </a:lvl3pPr>
            <a:lvl4pPr marL="1333500" indent="-192088" algn="l" rtl="0" eaLnBrk="1" fontAlgn="base" hangingPunct="1">
              <a:spcBef>
                <a:spcPct val="20000"/>
              </a:spcBef>
              <a:spcAft>
                <a:spcPct val="0"/>
              </a:spcAft>
              <a:buClr>
                <a:srgbClr val="777777"/>
              </a:buClr>
              <a:buFont typeface="Wingdings" pitchFamily="2" charset="2"/>
              <a:buChar char="n"/>
              <a:defRPr kumimoji="1" sz="800">
                <a:solidFill>
                  <a:schemeClr val="tx1"/>
                </a:solidFill>
                <a:latin typeface="+mn-lt"/>
                <a:ea typeface="+mn-ea"/>
              </a:defRPr>
            </a:lvl4pPr>
            <a:lvl5pPr marL="1711325" indent="-187325" algn="l" rtl="0" eaLnBrk="1" fontAlgn="base" hangingPunct="1">
              <a:spcBef>
                <a:spcPct val="20000"/>
              </a:spcBef>
              <a:spcAft>
                <a:spcPct val="0"/>
              </a:spcAft>
              <a:buClr>
                <a:srgbClr val="777777"/>
              </a:buClr>
              <a:buFont typeface="Wingdings" pitchFamily="2" charset="2"/>
              <a:buChar char="n"/>
              <a:defRPr kumimoji="1" sz="800">
                <a:solidFill>
                  <a:schemeClr val="tx1"/>
                </a:solidFill>
                <a:latin typeface="+mn-lt"/>
                <a:ea typeface="+mn-ea"/>
              </a:defRPr>
            </a:lvl5pPr>
            <a:lvl6pPr marL="2168525" indent="-187325" algn="l" rtl="0" eaLnBrk="1" fontAlgn="base" hangingPunct="1">
              <a:spcBef>
                <a:spcPct val="20000"/>
              </a:spcBef>
              <a:spcAft>
                <a:spcPct val="0"/>
              </a:spcAft>
              <a:buClr>
                <a:srgbClr val="777777"/>
              </a:buClr>
              <a:buFont typeface="Wingdings" pitchFamily="2" charset="2"/>
              <a:buChar char="n"/>
              <a:defRPr kumimoji="1" sz="800">
                <a:solidFill>
                  <a:schemeClr val="tx1"/>
                </a:solidFill>
                <a:latin typeface="+mn-lt"/>
                <a:ea typeface="+mn-ea"/>
              </a:defRPr>
            </a:lvl6pPr>
            <a:lvl7pPr marL="2625725" indent="-187325" algn="l" rtl="0" eaLnBrk="1" fontAlgn="base" hangingPunct="1">
              <a:spcBef>
                <a:spcPct val="20000"/>
              </a:spcBef>
              <a:spcAft>
                <a:spcPct val="0"/>
              </a:spcAft>
              <a:buClr>
                <a:srgbClr val="777777"/>
              </a:buClr>
              <a:buFont typeface="Wingdings" pitchFamily="2" charset="2"/>
              <a:buChar char="n"/>
              <a:defRPr kumimoji="1" sz="800">
                <a:solidFill>
                  <a:schemeClr val="tx1"/>
                </a:solidFill>
                <a:latin typeface="+mn-lt"/>
                <a:ea typeface="+mn-ea"/>
              </a:defRPr>
            </a:lvl7pPr>
            <a:lvl8pPr marL="3082925" indent="-187325" algn="l" rtl="0" eaLnBrk="1" fontAlgn="base" hangingPunct="1">
              <a:spcBef>
                <a:spcPct val="20000"/>
              </a:spcBef>
              <a:spcAft>
                <a:spcPct val="0"/>
              </a:spcAft>
              <a:buClr>
                <a:srgbClr val="777777"/>
              </a:buClr>
              <a:buFont typeface="Wingdings" pitchFamily="2" charset="2"/>
              <a:buChar char="n"/>
              <a:defRPr kumimoji="1" sz="800">
                <a:solidFill>
                  <a:schemeClr val="tx1"/>
                </a:solidFill>
                <a:latin typeface="+mn-lt"/>
                <a:ea typeface="+mn-ea"/>
              </a:defRPr>
            </a:lvl8pPr>
            <a:lvl9pPr marL="3540125" indent="-187325" algn="l" rtl="0" eaLnBrk="1" fontAlgn="base" hangingPunct="1">
              <a:spcBef>
                <a:spcPct val="20000"/>
              </a:spcBef>
              <a:spcAft>
                <a:spcPct val="0"/>
              </a:spcAft>
              <a:buClr>
                <a:srgbClr val="777777"/>
              </a:buClr>
              <a:buFont typeface="Wingdings" pitchFamily="2" charset="2"/>
              <a:buChar char="n"/>
              <a:defRPr kumimoji="1" sz="800">
                <a:solidFill>
                  <a:schemeClr val="tx1"/>
                </a:solidFill>
                <a:latin typeface="+mn-lt"/>
                <a:ea typeface="+mn-ea"/>
              </a:defRPr>
            </a:lvl9pPr>
          </a:lstStyle>
          <a:p>
            <a:pPr marL="0" marR="0" lvl="0" indent="0" algn="l" defTabSz="844083" rtl="0" eaLnBrk="1" fontAlgn="base" latinLnBrk="0" hangingPunct="1">
              <a:lnSpc>
                <a:spcPct val="120000"/>
              </a:lnSpc>
              <a:spcBef>
                <a:spcPct val="20000"/>
              </a:spcBef>
              <a:spcAft>
                <a:spcPct val="0"/>
              </a:spcAft>
              <a:buClr>
                <a:srgbClr val="777777"/>
              </a:buClr>
              <a:buSzTx/>
              <a:buFont typeface="Wingdings" pitchFamily="2" charset="2"/>
              <a:buNone/>
              <a:tabLst/>
              <a:defRPr/>
            </a:pPr>
            <a:r>
              <a:rPr kumimoji="1" lang="ja-JP" altLang="en-US" sz="923"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弊社のコンサルティングプロセスは、組織・人事コンサルティング業界で初めて、</a:t>
            </a:r>
            <a:r>
              <a:rPr kumimoji="1" lang="en-US" altLang="ja-JP" sz="923"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ISO</a:t>
            </a:r>
            <a:r>
              <a:rPr kumimoji="1" lang="ja-JP" altLang="en-US" sz="923"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923"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9001/2015</a:t>
            </a:r>
            <a:r>
              <a:rPr kumimoji="1" lang="ja-JP" altLang="en-US" sz="923"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（品質マネジメント）の国際認証を取得しています。</a:t>
            </a:r>
            <a:endParaRPr kumimoji="1" lang="en-US" altLang="ja-JP" sz="923"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base" latinLnBrk="0" hangingPunct="1">
              <a:lnSpc>
                <a:spcPct val="120000"/>
              </a:lnSpc>
              <a:spcBef>
                <a:spcPct val="20000"/>
              </a:spcBef>
              <a:spcAft>
                <a:spcPct val="0"/>
              </a:spcAft>
              <a:buClr>
                <a:srgbClr val="777777"/>
              </a:buClr>
              <a:buSzTx/>
              <a:buFont typeface="Wingdings" pitchFamily="2" charset="2"/>
              <a:buNone/>
              <a:tabLst/>
              <a:defRPr/>
            </a:pPr>
            <a:endParaRPr kumimoji="1" lang="ja-JP" altLang="en-US" sz="4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base" latinLnBrk="0" hangingPunct="1">
              <a:lnSpc>
                <a:spcPct val="100000"/>
              </a:lnSpc>
              <a:spcBef>
                <a:spcPct val="20000"/>
              </a:spcBef>
              <a:spcAft>
                <a:spcPct val="0"/>
              </a:spcAft>
              <a:buClr>
                <a:srgbClr val="777777"/>
              </a:buClr>
              <a:buSzTx/>
              <a:buFont typeface="Wingdings" pitchFamily="2" charset="2"/>
              <a:buNone/>
              <a:tabLst/>
              <a:defRPr/>
            </a:pPr>
            <a:r>
              <a:rPr kumimoji="1" lang="ja-JP" altLang="en-US" sz="923"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弊社では、情報セキュリティマネジメントシステム</a:t>
            </a:r>
            <a:r>
              <a:rPr kumimoji="1" lang="en-US" altLang="ja-JP" sz="923"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(ISMS)</a:t>
            </a:r>
            <a:r>
              <a:rPr kumimoji="1" lang="ja-JP" altLang="en-US" sz="923"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を取得し情報セキュリティを中心としたリスクマネジメント及びコーポレートガバナンス　を強化しています。</a:t>
            </a:r>
          </a:p>
        </p:txBody>
      </p:sp>
      <p:pic>
        <p:nvPicPr>
          <p:cNvPr id="19" name="図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44441" y="48087"/>
            <a:ext cx="1447513" cy="336859"/>
          </a:xfrm>
          <a:prstGeom prst="rect">
            <a:avLst/>
          </a:prstGeom>
        </p:spPr>
      </p:pic>
    </p:spTree>
    <p:extLst>
      <p:ext uri="{BB962C8B-B14F-4D97-AF65-F5344CB8AC3E}">
        <p14:creationId xmlns:p14="http://schemas.microsoft.com/office/powerpoint/2010/main" val="2222231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grpSp>
        <p:nvGrpSpPr>
          <p:cNvPr id="5" name="Group 180"/>
          <p:cNvGrpSpPr>
            <a:grpSpLocks/>
          </p:cNvGrpSpPr>
          <p:nvPr/>
        </p:nvGrpSpPr>
        <p:grpSpPr bwMode="auto">
          <a:xfrm>
            <a:off x="252046" y="6480176"/>
            <a:ext cx="8639908" cy="379413"/>
            <a:chOff x="1793" y="4082"/>
            <a:chExt cx="4447" cy="239"/>
          </a:xfrm>
        </p:grpSpPr>
        <p:sp>
          <p:nvSpPr>
            <p:cNvPr id="6" name="Rectangle 125"/>
            <p:cNvSpPr>
              <a:spLocks noChangeArrowheads="1"/>
            </p:cNvSpPr>
            <p:nvPr/>
          </p:nvSpPr>
          <p:spPr bwMode="auto">
            <a:xfrm rot="-21600000">
              <a:off x="1793" y="4082"/>
              <a:ext cx="4447" cy="48"/>
            </a:xfrm>
            <a:prstGeom prst="rect">
              <a:avLst/>
            </a:prstGeom>
            <a:gradFill rotWithShape="1">
              <a:gsLst>
                <a:gs pos="0">
                  <a:srgbClr val="FF9900">
                    <a:gamma/>
                    <a:tint val="0"/>
                    <a:invGamma/>
                  </a:srgbClr>
                </a:gs>
                <a:gs pos="100000">
                  <a:srgbClr val="FF9900"/>
                </a:gs>
              </a:gsLst>
              <a:lin ang="0" scaled="1"/>
            </a:gradFill>
            <a:ln>
              <a:noFill/>
            </a:ln>
            <a:extLst>
              <a:ext uri="{91240B29-F687-4F45-9708-019B960494DF}">
                <a14:hiddenLine xmlns:a14="http://schemas.microsoft.com/office/drawing/2010/main" w="9525" cap="rnd">
                  <a:solidFill>
                    <a:schemeClr val="tx1"/>
                  </a:solidFill>
                  <a:prstDash val="sysDot"/>
                  <a:miter lim="800000"/>
                  <a:headEnd/>
                  <a:tailEnd/>
                </a14:hiddenLine>
              </a:ext>
            </a:extLst>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1292" b="0" i="0" u="none" strike="noStrike" kern="1200" cap="none" spc="0" normalizeH="0" baseline="0" noProof="0">
                <a:ln>
                  <a:noFill/>
                </a:ln>
                <a:solidFill>
                  <a:srgbClr val="000000"/>
                </a:solidFill>
                <a:effectLst/>
                <a:uLnTx/>
                <a:uFillTx/>
                <a:latin typeface="ＭＳ Ｐゴシック" charset="-128"/>
                <a:ea typeface="ＭＳ Ｐゴシック" charset="-128"/>
                <a:cs typeface="+mn-cs"/>
              </a:endParaRPr>
            </a:p>
          </p:txBody>
        </p:sp>
        <p:sp>
          <p:nvSpPr>
            <p:cNvPr id="7" name="Rectangle 178"/>
            <p:cNvSpPr>
              <a:spLocks noChangeArrowheads="1"/>
            </p:cNvSpPr>
            <p:nvPr/>
          </p:nvSpPr>
          <p:spPr bwMode="auto">
            <a:xfrm rot="-21600000">
              <a:off x="1793" y="4177"/>
              <a:ext cx="4447" cy="48"/>
            </a:xfrm>
            <a:prstGeom prst="rect">
              <a:avLst/>
            </a:prstGeom>
            <a:gradFill rotWithShape="1">
              <a:gsLst>
                <a:gs pos="0">
                  <a:srgbClr val="FF9900">
                    <a:gamma/>
                    <a:tint val="0"/>
                    <a:invGamma/>
                  </a:srgbClr>
                </a:gs>
                <a:gs pos="100000">
                  <a:srgbClr val="FF9900"/>
                </a:gs>
              </a:gsLst>
              <a:lin ang="0" scaled="1"/>
            </a:gradFill>
            <a:ln>
              <a:noFill/>
            </a:ln>
            <a:extLst>
              <a:ext uri="{91240B29-F687-4F45-9708-019B960494DF}">
                <a14:hiddenLine xmlns:a14="http://schemas.microsoft.com/office/drawing/2010/main" w="9525" cap="rnd">
                  <a:solidFill>
                    <a:schemeClr val="tx1"/>
                  </a:solidFill>
                  <a:prstDash val="sysDot"/>
                  <a:miter lim="800000"/>
                  <a:headEnd/>
                  <a:tailEnd/>
                </a14:hiddenLine>
              </a:ext>
            </a:extLst>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1292" b="0" i="0" u="none" strike="noStrike" kern="1200" cap="none" spc="0" normalizeH="0" baseline="0" noProof="0">
                <a:ln>
                  <a:noFill/>
                </a:ln>
                <a:solidFill>
                  <a:srgbClr val="000000"/>
                </a:solidFill>
                <a:effectLst/>
                <a:uLnTx/>
                <a:uFillTx/>
                <a:latin typeface="ＭＳ Ｐゴシック" charset="-128"/>
                <a:ea typeface="ＭＳ Ｐゴシック" charset="-128"/>
                <a:cs typeface="+mn-cs"/>
              </a:endParaRPr>
            </a:p>
          </p:txBody>
        </p:sp>
        <p:sp>
          <p:nvSpPr>
            <p:cNvPr id="8" name="Rectangle 179"/>
            <p:cNvSpPr>
              <a:spLocks noChangeArrowheads="1"/>
            </p:cNvSpPr>
            <p:nvPr/>
          </p:nvSpPr>
          <p:spPr bwMode="auto">
            <a:xfrm rot="-21600000">
              <a:off x="1793" y="4273"/>
              <a:ext cx="4447" cy="48"/>
            </a:xfrm>
            <a:prstGeom prst="rect">
              <a:avLst/>
            </a:prstGeom>
            <a:gradFill rotWithShape="1">
              <a:gsLst>
                <a:gs pos="0">
                  <a:srgbClr val="FF9900">
                    <a:gamma/>
                    <a:tint val="0"/>
                    <a:invGamma/>
                  </a:srgbClr>
                </a:gs>
                <a:gs pos="100000">
                  <a:srgbClr val="FF9900"/>
                </a:gs>
              </a:gsLst>
              <a:lin ang="0" scaled="1"/>
            </a:gradFill>
            <a:ln>
              <a:noFill/>
            </a:ln>
            <a:extLst>
              <a:ext uri="{91240B29-F687-4F45-9708-019B960494DF}">
                <a14:hiddenLine xmlns:a14="http://schemas.microsoft.com/office/drawing/2010/main" w="9525" cap="rnd">
                  <a:solidFill>
                    <a:schemeClr val="tx1"/>
                  </a:solidFill>
                  <a:prstDash val="sysDot"/>
                  <a:miter lim="800000"/>
                  <a:headEnd/>
                  <a:tailEnd/>
                </a14:hiddenLine>
              </a:ext>
            </a:extLst>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1292" b="0" i="0" u="none" strike="noStrike" kern="1200" cap="none" spc="0" normalizeH="0" baseline="0" noProof="0">
                <a:ln>
                  <a:noFill/>
                </a:ln>
                <a:solidFill>
                  <a:srgbClr val="000000"/>
                </a:solidFill>
                <a:effectLst/>
                <a:uLnTx/>
                <a:uFillTx/>
                <a:latin typeface="ＭＳ Ｐゴシック" charset="-128"/>
                <a:ea typeface="ＭＳ Ｐゴシック" charset="-128"/>
                <a:cs typeface="+mn-cs"/>
              </a:endParaRPr>
            </a:p>
          </p:txBody>
        </p:sp>
      </p:grpSp>
      <p:sp>
        <p:nvSpPr>
          <p:cNvPr id="2" name="タイトル 1"/>
          <p:cNvSpPr>
            <a:spLocks noGrp="1"/>
          </p:cNvSpPr>
          <p:nvPr>
            <p:ph type="title"/>
          </p:nvPr>
        </p:nvSpPr>
        <p:spPr/>
        <p:txBody>
          <a:body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marL="285750" indent="-285750">
              <a:buClrTx/>
              <a:buFont typeface="Wingdings" panose="05000000000000000000" pitchFamily="2" charset="2"/>
              <a:buChar char="n"/>
              <a:defRPr sz="1400"/>
            </a:lvl1pPr>
            <a:lvl2pPr marL="526082" indent="-171450">
              <a:buClrTx/>
              <a:buFont typeface="Wingdings" panose="05000000000000000000" pitchFamily="2" charset="2"/>
              <a:buChar char="n"/>
              <a:defRPr sz="1100"/>
            </a:lvl2pPr>
            <a:lvl3pPr marL="870457" indent="-171450">
              <a:buClrTx/>
              <a:buFont typeface="Wingdings" panose="05000000000000000000" pitchFamily="2" charset="2"/>
              <a:buChar char="n"/>
              <a:defRPr/>
            </a:lvl3pPr>
            <a:lvl4pPr marL="1225088" indent="-171450">
              <a:buClrTx/>
              <a:buFont typeface="Wingdings" panose="05000000000000000000" pitchFamily="2" charset="2"/>
              <a:buChar char="n"/>
              <a:defRPr/>
            </a:lvl4pPr>
            <a:lvl5pPr marL="1578254" indent="-171450">
              <a:buClrTx/>
              <a:buFont typeface="Wingdings" panose="05000000000000000000" pitchFamily="2" charset="2"/>
              <a:buChar char="n"/>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9" name="正方形/長方形 8"/>
          <p:cNvSpPr/>
          <p:nvPr/>
        </p:nvSpPr>
        <p:spPr>
          <a:xfrm>
            <a:off x="251520" y="6477583"/>
            <a:ext cx="5171416" cy="291170"/>
          </a:xfrm>
          <a:prstGeom prst="rect">
            <a:avLst/>
          </a:prstGeom>
        </p:spPr>
        <p:txBody>
          <a:bodyPr wrap="none">
            <a:spAutoFit/>
          </a:body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en-US" altLang="ja-JP"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Copyright © Active and Company Group. All Rights Reserved.</a:t>
            </a:r>
          </a:p>
        </p:txBody>
      </p:sp>
      <p:sp>
        <p:nvSpPr>
          <p:cNvPr id="10" name="Rectangle 77"/>
          <p:cNvSpPr>
            <a:spLocks noChangeArrowheads="1"/>
          </p:cNvSpPr>
          <p:nvPr/>
        </p:nvSpPr>
        <p:spPr bwMode="auto">
          <a:xfrm rot="-21600000">
            <a:off x="252046" y="609599"/>
            <a:ext cx="7849108" cy="71440"/>
          </a:xfrm>
          <a:prstGeom prst="rect">
            <a:avLst/>
          </a:prstGeom>
          <a:gradFill rotWithShape="1">
            <a:gsLst>
              <a:gs pos="0">
                <a:srgbClr val="FF9900"/>
              </a:gs>
              <a:gs pos="100000">
                <a:srgbClr val="FF9900">
                  <a:gamma/>
                  <a:tint val="0"/>
                  <a:invGamma/>
                </a:srgbClr>
              </a:gs>
            </a:gsLst>
            <a:lin ang="0" scaled="1"/>
          </a:gradFill>
          <a:ln>
            <a:noFill/>
          </a:ln>
          <a:extLst>
            <a:ext uri="{91240B29-F687-4F45-9708-019B960494DF}">
              <a14:hiddenLine xmlns:a14="http://schemas.microsoft.com/office/drawing/2010/main" w="9525" cap="rnd">
                <a:solidFill>
                  <a:schemeClr val="tx1"/>
                </a:solidFill>
                <a:prstDash val="sysDot"/>
                <a:miter lim="800000"/>
                <a:headEnd/>
                <a:tailEnd/>
              </a14:hiddenLine>
            </a:ext>
          </a:extLst>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1292" b="0" i="0" u="none" strike="noStrike" kern="1200" cap="none" spc="0" normalizeH="0" baseline="0" noProof="0">
              <a:ln>
                <a:noFill/>
              </a:ln>
              <a:solidFill>
                <a:srgbClr val="000000"/>
              </a:solidFill>
              <a:effectLst/>
              <a:uLnTx/>
              <a:uFillTx/>
              <a:latin typeface="ＭＳ Ｐゴシック" charset="-128"/>
              <a:ea typeface="ＭＳ Ｐゴシック" charset="-128"/>
              <a:cs typeface="+mn-cs"/>
            </a:endParaRPr>
          </a:p>
        </p:txBody>
      </p:sp>
      <p:sp>
        <p:nvSpPr>
          <p:cNvPr id="16" name="正方形/長方形 15"/>
          <p:cNvSpPr/>
          <p:nvPr/>
        </p:nvSpPr>
        <p:spPr>
          <a:xfrm>
            <a:off x="8820069" y="6517806"/>
            <a:ext cx="381836" cy="234360"/>
          </a:xfrm>
          <a:prstGeom prst="rect">
            <a:avLst/>
          </a:prstGeom>
        </p:spPr>
        <p:txBody>
          <a:bodyPr wrap="none">
            <a:sp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fld id="{54C10C4C-20E2-4CEE-BB6F-6AACEBBB8C13}" type="slidenum">
              <a:rPr kumimoji="1" lang="en-US" altLang="ja-JP" sz="923" b="0" i="0" u="none" strike="noStrike" kern="1200" cap="none" spc="0" normalizeH="0" baseline="0" noProof="0" smtClean="0">
                <a:ln>
                  <a:noFill/>
                </a:ln>
                <a:solidFill>
                  <a:srgbClr val="000000"/>
                </a:solidFill>
                <a:effectLst/>
                <a:uLnTx/>
                <a:uFillTx/>
                <a:latin typeface="Meiryo UI" panose="020B0604030504040204" pitchFamily="50" charset="-128"/>
                <a:ea typeface="Meiryo UI" panose="020B0604030504040204" pitchFamily="50" charset="-128"/>
                <a:cs typeface="+mn-cs"/>
              </a:rPr>
              <a:pPr marL="0" marR="0" lvl="0" indent="0" algn="ctr" defTabSz="844083" rtl="0" eaLnBrk="1" fontAlgn="base" latinLnBrk="0" hangingPunct="1">
                <a:lnSpc>
                  <a:spcPct val="100000"/>
                </a:lnSpc>
                <a:spcBef>
                  <a:spcPct val="0"/>
                </a:spcBef>
                <a:spcAft>
                  <a:spcPct val="0"/>
                </a:spcAft>
                <a:buClrTx/>
                <a:buSzTx/>
                <a:buFontTx/>
                <a:buNone/>
                <a:tabLst/>
                <a:defRPr/>
              </a:pPr>
              <a:t>‹#›</a:t>
            </a:fld>
            <a:endParaRPr kumimoji="1" lang="en-US" altLang="ja-JP" sz="923"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nvGrpSpPr>
          <p:cNvPr id="13" name="Group 180"/>
          <p:cNvGrpSpPr>
            <a:grpSpLocks/>
          </p:cNvGrpSpPr>
          <p:nvPr userDrawn="1"/>
        </p:nvGrpSpPr>
        <p:grpSpPr bwMode="auto">
          <a:xfrm>
            <a:off x="252046" y="6480176"/>
            <a:ext cx="8639908" cy="379413"/>
            <a:chOff x="1793" y="4082"/>
            <a:chExt cx="4447" cy="239"/>
          </a:xfrm>
        </p:grpSpPr>
        <p:sp>
          <p:nvSpPr>
            <p:cNvPr id="14" name="Rectangle 125"/>
            <p:cNvSpPr>
              <a:spLocks noChangeArrowheads="1"/>
            </p:cNvSpPr>
            <p:nvPr/>
          </p:nvSpPr>
          <p:spPr bwMode="auto">
            <a:xfrm rot="-21600000">
              <a:off x="1793" y="4082"/>
              <a:ext cx="4447" cy="48"/>
            </a:xfrm>
            <a:prstGeom prst="rect">
              <a:avLst/>
            </a:prstGeom>
            <a:gradFill rotWithShape="1">
              <a:gsLst>
                <a:gs pos="0">
                  <a:srgbClr val="FF9900">
                    <a:gamma/>
                    <a:tint val="0"/>
                    <a:invGamma/>
                  </a:srgbClr>
                </a:gs>
                <a:gs pos="100000">
                  <a:srgbClr val="FF9900"/>
                </a:gs>
              </a:gsLst>
              <a:lin ang="0" scaled="1"/>
            </a:gradFill>
            <a:ln>
              <a:noFill/>
            </a:ln>
            <a:extLst>
              <a:ext uri="{91240B29-F687-4F45-9708-019B960494DF}">
                <a14:hiddenLine xmlns:a14="http://schemas.microsoft.com/office/drawing/2010/main" w="9525" cap="rnd">
                  <a:solidFill>
                    <a:schemeClr val="tx1"/>
                  </a:solidFill>
                  <a:prstDash val="sysDot"/>
                  <a:miter lim="800000"/>
                  <a:headEnd/>
                  <a:tailEnd/>
                </a14:hiddenLine>
              </a:ext>
            </a:extLst>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1292" b="0" i="0" u="none" strike="noStrike" kern="1200" cap="none" spc="0" normalizeH="0" baseline="0" noProof="0">
                <a:ln>
                  <a:noFill/>
                </a:ln>
                <a:solidFill>
                  <a:srgbClr val="000000"/>
                </a:solidFill>
                <a:effectLst/>
                <a:uLnTx/>
                <a:uFillTx/>
                <a:latin typeface="ＭＳ Ｐゴシック" charset="-128"/>
                <a:ea typeface="ＭＳ Ｐゴシック" charset="-128"/>
                <a:cs typeface="+mn-cs"/>
              </a:endParaRPr>
            </a:p>
          </p:txBody>
        </p:sp>
        <p:sp>
          <p:nvSpPr>
            <p:cNvPr id="15" name="Rectangle 178"/>
            <p:cNvSpPr>
              <a:spLocks noChangeArrowheads="1"/>
            </p:cNvSpPr>
            <p:nvPr/>
          </p:nvSpPr>
          <p:spPr bwMode="auto">
            <a:xfrm rot="-21600000">
              <a:off x="1793" y="4177"/>
              <a:ext cx="4447" cy="48"/>
            </a:xfrm>
            <a:prstGeom prst="rect">
              <a:avLst/>
            </a:prstGeom>
            <a:gradFill rotWithShape="1">
              <a:gsLst>
                <a:gs pos="0">
                  <a:srgbClr val="FF9900">
                    <a:gamma/>
                    <a:tint val="0"/>
                    <a:invGamma/>
                  </a:srgbClr>
                </a:gs>
                <a:gs pos="100000">
                  <a:srgbClr val="FF9900"/>
                </a:gs>
              </a:gsLst>
              <a:lin ang="0" scaled="1"/>
            </a:gradFill>
            <a:ln>
              <a:noFill/>
            </a:ln>
            <a:extLst>
              <a:ext uri="{91240B29-F687-4F45-9708-019B960494DF}">
                <a14:hiddenLine xmlns:a14="http://schemas.microsoft.com/office/drawing/2010/main" w="9525" cap="rnd">
                  <a:solidFill>
                    <a:schemeClr val="tx1"/>
                  </a:solidFill>
                  <a:prstDash val="sysDot"/>
                  <a:miter lim="800000"/>
                  <a:headEnd/>
                  <a:tailEnd/>
                </a14:hiddenLine>
              </a:ext>
            </a:extLst>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1292" b="0" i="0" u="none" strike="noStrike" kern="1200" cap="none" spc="0" normalizeH="0" baseline="0" noProof="0">
                <a:ln>
                  <a:noFill/>
                </a:ln>
                <a:solidFill>
                  <a:srgbClr val="000000"/>
                </a:solidFill>
                <a:effectLst/>
                <a:uLnTx/>
                <a:uFillTx/>
                <a:latin typeface="ＭＳ Ｐゴシック" charset="-128"/>
                <a:ea typeface="ＭＳ Ｐゴシック" charset="-128"/>
                <a:cs typeface="+mn-cs"/>
              </a:endParaRPr>
            </a:p>
          </p:txBody>
        </p:sp>
        <p:sp>
          <p:nvSpPr>
            <p:cNvPr id="17" name="Rectangle 179"/>
            <p:cNvSpPr>
              <a:spLocks noChangeArrowheads="1"/>
            </p:cNvSpPr>
            <p:nvPr/>
          </p:nvSpPr>
          <p:spPr bwMode="auto">
            <a:xfrm rot="-21600000">
              <a:off x="1793" y="4273"/>
              <a:ext cx="4447" cy="48"/>
            </a:xfrm>
            <a:prstGeom prst="rect">
              <a:avLst/>
            </a:prstGeom>
            <a:gradFill rotWithShape="1">
              <a:gsLst>
                <a:gs pos="0">
                  <a:srgbClr val="FF9900">
                    <a:gamma/>
                    <a:tint val="0"/>
                    <a:invGamma/>
                  </a:srgbClr>
                </a:gs>
                <a:gs pos="100000">
                  <a:srgbClr val="FF9900"/>
                </a:gs>
              </a:gsLst>
              <a:lin ang="0" scaled="1"/>
            </a:gradFill>
            <a:ln>
              <a:noFill/>
            </a:ln>
            <a:extLst>
              <a:ext uri="{91240B29-F687-4F45-9708-019B960494DF}">
                <a14:hiddenLine xmlns:a14="http://schemas.microsoft.com/office/drawing/2010/main" w="9525" cap="rnd">
                  <a:solidFill>
                    <a:schemeClr val="tx1"/>
                  </a:solidFill>
                  <a:prstDash val="sysDot"/>
                  <a:miter lim="800000"/>
                  <a:headEnd/>
                  <a:tailEnd/>
                </a14:hiddenLine>
              </a:ext>
            </a:extLst>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1292" b="0" i="0" u="none" strike="noStrike" kern="1200" cap="none" spc="0" normalizeH="0" baseline="0" noProof="0">
                <a:ln>
                  <a:noFill/>
                </a:ln>
                <a:solidFill>
                  <a:srgbClr val="000000"/>
                </a:solidFill>
                <a:effectLst/>
                <a:uLnTx/>
                <a:uFillTx/>
                <a:latin typeface="ＭＳ Ｐゴシック" charset="-128"/>
                <a:ea typeface="ＭＳ Ｐゴシック" charset="-128"/>
                <a:cs typeface="+mn-cs"/>
              </a:endParaRPr>
            </a:p>
          </p:txBody>
        </p:sp>
      </p:grpSp>
      <p:sp>
        <p:nvSpPr>
          <p:cNvPr id="18" name="正方形/長方形 17"/>
          <p:cNvSpPr/>
          <p:nvPr userDrawn="1"/>
        </p:nvSpPr>
        <p:spPr>
          <a:xfrm>
            <a:off x="251520" y="6477583"/>
            <a:ext cx="5171416" cy="291170"/>
          </a:xfrm>
          <a:prstGeom prst="rect">
            <a:avLst/>
          </a:prstGeom>
        </p:spPr>
        <p:txBody>
          <a:bodyPr wrap="none">
            <a:spAutoFit/>
          </a:body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en-US" altLang="ja-JP"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Copyright © Active and Company Group. All Rights Reserved.</a:t>
            </a:r>
          </a:p>
        </p:txBody>
      </p:sp>
      <p:sp>
        <p:nvSpPr>
          <p:cNvPr id="19" name="Rectangle 77"/>
          <p:cNvSpPr>
            <a:spLocks noChangeArrowheads="1"/>
          </p:cNvSpPr>
          <p:nvPr userDrawn="1"/>
        </p:nvSpPr>
        <p:spPr bwMode="auto">
          <a:xfrm rot="-21600000">
            <a:off x="252046" y="609599"/>
            <a:ext cx="7849108" cy="71440"/>
          </a:xfrm>
          <a:prstGeom prst="rect">
            <a:avLst/>
          </a:prstGeom>
          <a:gradFill rotWithShape="1">
            <a:gsLst>
              <a:gs pos="0">
                <a:srgbClr val="FF9900"/>
              </a:gs>
              <a:gs pos="100000">
                <a:srgbClr val="FF9900">
                  <a:gamma/>
                  <a:tint val="0"/>
                  <a:invGamma/>
                </a:srgbClr>
              </a:gs>
            </a:gsLst>
            <a:lin ang="0" scaled="1"/>
          </a:gradFill>
          <a:ln>
            <a:noFill/>
          </a:ln>
          <a:extLst>
            <a:ext uri="{91240B29-F687-4F45-9708-019B960494DF}">
              <a14:hiddenLine xmlns:a14="http://schemas.microsoft.com/office/drawing/2010/main" w="9525" cap="rnd">
                <a:solidFill>
                  <a:schemeClr val="tx1"/>
                </a:solidFill>
                <a:prstDash val="sysDot"/>
                <a:miter lim="800000"/>
                <a:headEnd/>
                <a:tailEnd/>
              </a14:hiddenLine>
            </a:ext>
          </a:extLst>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1292" b="0" i="0" u="none" strike="noStrike" kern="1200" cap="none" spc="0" normalizeH="0" baseline="0" noProof="0">
              <a:ln>
                <a:noFill/>
              </a:ln>
              <a:solidFill>
                <a:srgbClr val="000000"/>
              </a:solidFill>
              <a:effectLst/>
              <a:uLnTx/>
              <a:uFillTx/>
              <a:latin typeface="ＭＳ Ｐゴシック" charset="-128"/>
              <a:ea typeface="ＭＳ Ｐゴシック" charset="-128"/>
              <a:cs typeface="+mn-cs"/>
            </a:endParaRPr>
          </a:p>
        </p:txBody>
      </p:sp>
      <p:sp>
        <p:nvSpPr>
          <p:cNvPr id="22" name="正方形/長方形 21"/>
          <p:cNvSpPr/>
          <p:nvPr userDrawn="1"/>
        </p:nvSpPr>
        <p:spPr>
          <a:xfrm>
            <a:off x="8820069" y="6517806"/>
            <a:ext cx="381836" cy="234360"/>
          </a:xfrm>
          <a:prstGeom prst="rect">
            <a:avLst/>
          </a:prstGeom>
        </p:spPr>
        <p:txBody>
          <a:bodyPr wrap="none">
            <a:sp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fld id="{54C10C4C-20E2-4CEE-BB6F-6AACEBBB8C13}" type="slidenum">
              <a:rPr kumimoji="1" lang="en-US" altLang="ja-JP" sz="923" b="0" i="0" u="none" strike="noStrike" kern="1200" cap="none" spc="0" normalizeH="0" baseline="0" noProof="0" smtClean="0">
                <a:ln>
                  <a:noFill/>
                </a:ln>
                <a:solidFill>
                  <a:srgbClr val="000000"/>
                </a:solidFill>
                <a:effectLst/>
                <a:uLnTx/>
                <a:uFillTx/>
                <a:latin typeface="Meiryo UI" panose="020B0604030504040204" pitchFamily="50" charset="-128"/>
                <a:ea typeface="Meiryo UI" panose="020B0604030504040204" pitchFamily="50" charset="-128"/>
                <a:cs typeface="+mn-cs"/>
              </a:rPr>
              <a:pPr marL="0" marR="0" lvl="0" indent="0" algn="ctr" defTabSz="844083" rtl="0" eaLnBrk="1" fontAlgn="base" latinLnBrk="0" hangingPunct="1">
                <a:lnSpc>
                  <a:spcPct val="100000"/>
                </a:lnSpc>
                <a:spcBef>
                  <a:spcPct val="0"/>
                </a:spcBef>
                <a:spcAft>
                  <a:spcPct val="0"/>
                </a:spcAft>
                <a:buClrTx/>
                <a:buSzTx/>
                <a:buFontTx/>
                <a:buNone/>
                <a:tabLst/>
                <a:defRPr/>
              </a:pPr>
              <a:t>‹#›</a:t>
            </a:fld>
            <a:endParaRPr kumimoji="1" lang="en-US" altLang="ja-JP" sz="923"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pic>
        <p:nvPicPr>
          <p:cNvPr id="23" name="図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73471" y="161134"/>
            <a:ext cx="1753147" cy="407985"/>
          </a:xfrm>
          <a:prstGeom prst="rect">
            <a:avLst/>
          </a:prstGeom>
        </p:spPr>
      </p:pic>
    </p:spTree>
    <p:extLst>
      <p:ext uri="{BB962C8B-B14F-4D97-AF65-F5344CB8AC3E}">
        <p14:creationId xmlns:p14="http://schemas.microsoft.com/office/powerpoint/2010/main" val="1703202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中表紙">
    <p:spTree>
      <p:nvGrpSpPr>
        <p:cNvPr id="1" name=""/>
        <p:cNvGrpSpPr/>
        <p:nvPr/>
      </p:nvGrpSpPr>
      <p:grpSpPr>
        <a:xfrm>
          <a:off x="0" y="0"/>
          <a:ext cx="0" cy="0"/>
          <a:chOff x="0" y="0"/>
          <a:chExt cx="0" cy="0"/>
        </a:xfrm>
      </p:grpSpPr>
      <p:sp>
        <p:nvSpPr>
          <p:cNvPr id="4" name="Rectangle 4"/>
          <p:cNvSpPr>
            <a:spLocks noChangeArrowheads="1"/>
          </p:cNvSpPr>
          <p:nvPr/>
        </p:nvSpPr>
        <p:spPr bwMode="auto">
          <a:xfrm>
            <a:off x="252046" y="3573464"/>
            <a:ext cx="7848600" cy="71437"/>
          </a:xfrm>
          <a:prstGeom prst="rect">
            <a:avLst/>
          </a:prstGeom>
          <a:gradFill rotWithShape="1">
            <a:gsLst>
              <a:gs pos="0">
                <a:srgbClr val="FF9900"/>
              </a:gs>
              <a:gs pos="100000">
                <a:srgbClr val="FFFFFF"/>
              </a:gs>
            </a:gsLst>
            <a:lin ang="0" scaled="1"/>
          </a:gradFill>
          <a:ln>
            <a:noFill/>
          </a:ln>
          <a:extLst>
            <a:ext uri="{91240B29-F687-4F45-9708-019B960494DF}">
              <a14:hiddenLine xmlns:a14="http://schemas.microsoft.com/office/drawing/2010/main" w="9525" cap="rnd">
                <a:solidFill>
                  <a:schemeClr val="tx1"/>
                </a:solidFill>
                <a:prstDash val="sysDot"/>
                <a:miter lim="800000"/>
                <a:headEnd/>
                <a:tailEnd/>
              </a14:hiddenLine>
            </a:ext>
          </a:extLst>
        </p:spPr>
        <p:txBody>
          <a:bodyPr wrap="none" anchor="ctr"/>
          <a:lstStyle>
            <a:lvl1pPr algn="l" eaLnBrk="0" hangingPunct="0">
              <a:spcBef>
                <a:spcPct val="20000"/>
              </a:spcBef>
              <a:buClr>
                <a:srgbClr val="777777"/>
              </a:buClr>
              <a:buFont typeface="Wingdings" pitchFamily="2" charset="2"/>
              <a:buChar char="n"/>
              <a:defRPr kumimoji="1" sz="1200">
                <a:solidFill>
                  <a:schemeClr val="tx1"/>
                </a:solidFill>
                <a:latin typeface="ＭＳ Ｐゴシック" charset="-128"/>
                <a:ea typeface="ＭＳ Ｐゴシック" charset="-128"/>
              </a:defRPr>
            </a:lvl1pPr>
            <a:lvl2pPr marL="742950" indent="-285750" algn="l" eaLnBrk="0" hangingPunct="0">
              <a:spcBef>
                <a:spcPct val="20000"/>
              </a:spcBef>
              <a:buClr>
                <a:srgbClr val="777777"/>
              </a:buClr>
              <a:buFont typeface="Wingdings" pitchFamily="2" charset="2"/>
              <a:buChar char="n"/>
              <a:defRPr kumimoji="1" sz="1000">
                <a:solidFill>
                  <a:schemeClr val="tx1"/>
                </a:solidFill>
                <a:latin typeface="ＭＳ Ｐゴシック" charset="-128"/>
                <a:ea typeface="ＭＳ Ｐゴシック" charset="-128"/>
              </a:defRPr>
            </a:lvl2pPr>
            <a:lvl3pPr marL="1143000" indent="-228600" algn="l" eaLnBrk="0" hangingPunct="0">
              <a:spcBef>
                <a:spcPct val="20000"/>
              </a:spcBef>
              <a:buClr>
                <a:srgbClr val="777777"/>
              </a:buClr>
              <a:buFont typeface="Wingdings" pitchFamily="2" charset="2"/>
              <a:buChar char="n"/>
              <a:defRPr kumimoji="1" sz="900">
                <a:solidFill>
                  <a:schemeClr val="tx1"/>
                </a:solidFill>
                <a:latin typeface="ＭＳ Ｐゴシック" charset="-128"/>
                <a:ea typeface="ＭＳ Ｐゴシック" charset="-128"/>
              </a:defRPr>
            </a:lvl3pPr>
            <a:lvl4pPr marL="1600200" indent="-228600" algn="l" eaLnBrk="0" hangingPunct="0">
              <a:spcBef>
                <a:spcPct val="20000"/>
              </a:spcBef>
              <a:buClr>
                <a:srgbClr val="777777"/>
              </a:buClr>
              <a:buFont typeface="Wingdings" pitchFamily="2" charset="2"/>
              <a:buChar char="n"/>
              <a:defRPr kumimoji="1" sz="800">
                <a:solidFill>
                  <a:schemeClr val="tx1"/>
                </a:solidFill>
                <a:latin typeface="ＭＳ Ｐゴシック" charset="-128"/>
                <a:ea typeface="ＭＳ Ｐゴシック" charset="-128"/>
              </a:defRPr>
            </a:lvl4pPr>
            <a:lvl5pPr marL="2057400" indent="-228600" algn="l" eaLnBrk="0" hangingPunct="0">
              <a:spcBef>
                <a:spcPct val="20000"/>
              </a:spcBef>
              <a:buClr>
                <a:srgbClr val="777777"/>
              </a:buClr>
              <a:buFont typeface="Wingdings" pitchFamily="2" charset="2"/>
              <a:buChar char="n"/>
              <a:defRPr kumimoji="1" sz="800">
                <a:solidFill>
                  <a:schemeClr val="tx1"/>
                </a:solidFill>
                <a:latin typeface="ＭＳ Ｐゴシック" charset="-128"/>
                <a:ea typeface="ＭＳ Ｐゴシック" charset="-128"/>
              </a:defRPr>
            </a:lvl5pPr>
            <a:lvl6pPr marL="2514600" indent="-228600" eaLnBrk="0" fontAlgn="base" hangingPunct="0">
              <a:spcBef>
                <a:spcPct val="20000"/>
              </a:spcBef>
              <a:spcAft>
                <a:spcPct val="0"/>
              </a:spcAft>
              <a:buClr>
                <a:srgbClr val="777777"/>
              </a:buClr>
              <a:buFont typeface="Wingdings" pitchFamily="2" charset="2"/>
              <a:buChar char="n"/>
              <a:defRPr kumimoji="1" sz="800">
                <a:solidFill>
                  <a:schemeClr val="tx1"/>
                </a:solidFill>
                <a:latin typeface="ＭＳ Ｐゴシック" charset="-128"/>
                <a:ea typeface="ＭＳ Ｐゴシック" charset="-128"/>
              </a:defRPr>
            </a:lvl6pPr>
            <a:lvl7pPr marL="2971800" indent="-228600" eaLnBrk="0" fontAlgn="base" hangingPunct="0">
              <a:spcBef>
                <a:spcPct val="20000"/>
              </a:spcBef>
              <a:spcAft>
                <a:spcPct val="0"/>
              </a:spcAft>
              <a:buClr>
                <a:srgbClr val="777777"/>
              </a:buClr>
              <a:buFont typeface="Wingdings" pitchFamily="2" charset="2"/>
              <a:buChar char="n"/>
              <a:defRPr kumimoji="1" sz="800">
                <a:solidFill>
                  <a:schemeClr val="tx1"/>
                </a:solidFill>
                <a:latin typeface="ＭＳ Ｐゴシック" charset="-128"/>
                <a:ea typeface="ＭＳ Ｐゴシック" charset="-128"/>
              </a:defRPr>
            </a:lvl7pPr>
            <a:lvl8pPr marL="3429000" indent="-228600" eaLnBrk="0" fontAlgn="base" hangingPunct="0">
              <a:spcBef>
                <a:spcPct val="20000"/>
              </a:spcBef>
              <a:spcAft>
                <a:spcPct val="0"/>
              </a:spcAft>
              <a:buClr>
                <a:srgbClr val="777777"/>
              </a:buClr>
              <a:buFont typeface="Wingdings" pitchFamily="2" charset="2"/>
              <a:buChar char="n"/>
              <a:defRPr kumimoji="1" sz="800">
                <a:solidFill>
                  <a:schemeClr val="tx1"/>
                </a:solidFill>
                <a:latin typeface="ＭＳ Ｐゴシック" charset="-128"/>
                <a:ea typeface="ＭＳ Ｐゴシック" charset="-128"/>
              </a:defRPr>
            </a:lvl8pPr>
            <a:lvl9pPr marL="3886200" indent="-228600" eaLnBrk="0" fontAlgn="base" hangingPunct="0">
              <a:spcBef>
                <a:spcPct val="20000"/>
              </a:spcBef>
              <a:spcAft>
                <a:spcPct val="0"/>
              </a:spcAft>
              <a:buClr>
                <a:srgbClr val="777777"/>
              </a:buClr>
              <a:buFont typeface="Wingdings" pitchFamily="2" charset="2"/>
              <a:buChar char="n"/>
              <a:defRPr kumimoji="1" sz="800">
                <a:solidFill>
                  <a:schemeClr val="tx1"/>
                </a:solidFill>
                <a:latin typeface="ＭＳ Ｐゴシック" charset="-128"/>
                <a:ea typeface="ＭＳ Ｐゴシック" charset="-128"/>
              </a:defRPr>
            </a:lvl9pP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1" lang="ja-JP" altLang="en-US" sz="923" b="0"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endParaRPr>
          </a:p>
        </p:txBody>
      </p:sp>
      <p:sp>
        <p:nvSpPr>
          <p:cNvPr id="10" name="Rectangle 2"/>
          <p:cNvSpPr>
            <a:spLocks noGrp="1" noChangeArrowheads="1"/>
          </p:cNvSpPr>
          <p:nvPr>
            <p:ph type="title"/>
          </p:nvPr>
        </p:nvSpPr>
        <p:spPr>
          <a:xfrm>
            <a:off x="232658" y="3086102"/>
            <a:ext cx="8098497" cy="487363"/>
          </a:xfrm>
        </p:spPr>
        <p:txBody>
          <a:bodyPr/>
          <a:lstStyle/>
          <a:p>
            <a:r>
              <a:rPr lang="ja-JP" altLang="en-US" dirty="0"/>
              <a:t>マスター タイトルの書式設定</a:t>
            </a:r>
          </a:p>
        </p:txBody>
      </p:sp>
      <p:sp>
        <p:nvSpPr>
          <p:cNvPr id="5" name="Rectangle 4"/>
          <p:cNvSpPr>
            <a:spLocks noChangeArrowheads="1"/>
          </p:cNvSpPr>
          <p:nvPr userDrawn="1"/>
        </p:nvSpPr>
        <p:spPr bwMode="auto">
          <a:xfrm>
            <a:off x="252046" y="3573464"/>
            <a:ext cx="7848600" cy="71437"/>
          </a:xfrm>
          <a:prstGeom prst="rect">
            <a:avLst/>
          </a:prstGeom>
          <a:gradFill rotWithShape="1">
            <a:gsLst>
              <a:gs pos="0">
                <a:srgbClr val="FF9900"/>
              </a:gs>
              <a:gs pos="100000">
                <a:srgbClr val="FFFFFF"/>
              </a:gs>
            </a:gsLst>
            <a:lin ang="0" scaled="1"/>
          </a:gradFill>
          <a:ln>
            <a:noFill/>
          </a:ln>
          <a:extLst>
            <a:ext uri="{91240B29-F687-4F45-9708-019B960494DF}">
              <a14:hiddenLine xmlns:a14="http://schemas.microsoft.com/office/drawing/2010/main" w="9525" cap="rnd">
                <a:solidFill>
                  <a:schemeClr val="tx1"/>
                </a:solidFill>
                <a:prstDash val="sysDot"/>
                <a:miter lim="800000"/>
                <a:headEnd/>
                <a:tailEnd/>
              </a14:hiddenLine>
            </a:ext>
          </a:extLst>
        </p:spPr>
        <p:txBody>
          <a:bodyPr wrap="none" anchor="ctr"/>
          <a:lstStyle>
            <a:lvl1pPr algn="l" eaLnBrk="0" hangingPunct="0">
              <a:spcBef>
                <a:spcPct val="20000"/>
              </a:spcBef>
              <a:buClr>
                <a:srgbClr val="777777"/>
              </a:buClr>
              <a:buFont typeface="Wingdings" pitchFamily="2" charset="2"/>
              <a:buChar char="n"/>
              <a:defRPr kumimoji="1" sz="1200">
                <a:solidFill>
                  <a:schemeClr val="tx1"/>
                </a:solidFill>
                <a:latin typeface="ＭＳ Ｐゴシック" charset="-128"/>
                <a:ea typeface="ＭＳ Ｐゴシック" charset="-128"/>
              </a:defRPr>
            </a:lvl1pPr>
            <a:lvl2pPr marL="742950" indent="-285750" algn="l" eaLnBrk="0" hangingPunct="0">
              <a:spcBef>
                <a:spcPct val="20000"/>
              </a:spcBef>
              <a:buClr>
                <a:srgbClr val="777777"/>
              </a:buClr>
              <a:buFont typeface="Wingdings" pitchFamily="2" charset="2"/>
              <a:buChar char="n"/>
              <a:defRPr kumimoji="1" sz="1000">
                <a:solidFill>
                  <a:schemeClr val="tx1"/>
                </a:solidFill>
                <a:latin typeface="ＭＳ Ｐゴシック" charset="-128"/>
                <a:ea typeface="ＭＳ Ｐゴシック" charset="-128"/>
              </a:defRPr>
            </a:lvl2pPr>
            <a:lvl3pPr marL="1143000" indent="-228600" algn="l" eaLnBrk="0" hangingPunct="0">
              <a:spcBef>
                <a:spcPct val="20000"/>
              </a:spcBef>
              <a:buClr>
                <a:srgbClr val="777777"/>
              </a:buClr>
              <a:buFont typeface="Wingdings" pitchFamily="2" charset="2"/>
              <a:buChar char="n"/>
              <a:defRPr kumimoji="1" sz="900">
                <a:solidFill>
                  <a:schemeClr val="tx1"/>
                </a:solidFill>
                <a:latin typeface="ＭＳ Ｐゴシック" charset="-128"/>
                <a:ea typeface="ＭＳ Ｐゴシック" charset="-128"/>
              </a:defRPr>
            </a:lvl3pPr>
            <a:lvl4pPr marL="1600200" indent="-228600" algn="l" eaLnBrk="0" hangingPunct="0">
              <a:spcBef>
                <a:spcPct val="20000"/>
              </a:spcBef>
              <a:buClr>
                <a:srgbClr val="777777"/>
              </a:buClr>
              <a:buFont typeface="Wingdings" pitchFamily="2" charset="2"/>
              <a:buChar char="n"/>
              <a:defRPr kumimoji="1" sz="800">
                <a:solidFill>
                  <a:schemeClr val="tx1"/>
                </a:solidFill>
                <a:latin typeface="ＭＳ Ｐゴシック" charset="-128"/>
                <a:ea typeface="ＭＳ Ｐゴシック" charset="-128"/>
              </a:defRPr>
            </a:lvl4pPr>
            <a:lvl5pPr marL="2057400" indent="-228600" algn="l" eaLnBrk="0" hangingPunct="0">
              <a:spcBef>
                <a:spcPct val="20000"/>
              </a:spcBef>
              <a:buClr>
                <a:srgbClr val="777777"/>
              </a:buClr>
              <a:buFont typeface="Wingdings" pitchFamily="2" charset="2"/>
              <a:buChar char="n"/>
              <a:defRPr kumimoji="1" sz="800">
                <a:solidFill>
                  <a:schemeClr val="tx1"/>
                </a:solidFill>
                <a:latin typeface="ＭＳ Ｐゴシック" charset="-128"/>
                <a:ea typeface="ＭＳ Ｐゴシック" charset="-128"/>
              </a:defRPr>
            </a:lvl5pPr>
            <a:lvl6pPr marL="2514600" indent="-228600" eaLnBrk="0" fontAlgn="base" hangingPunct="0">
              <a:spcBef>
                <a:spcPct val="20000"/>
              </a:spcBef>
              <a:spcAft>
                <a:spcPct val="0"/>
              </a:spcAft>
              <a:buClr>
                <a:srgbClr val="777777"/>
              </a:buClr>
              <a:buFont typeface="Wingdings" pitchFamily="2" charset="2"/>
              <a:buChar char="n"/>
              <a:defRPr kumimoji="1" sz="800">
                <a:solidFill>
                  <a:schemeClr val="tx1"/>
                </a:solidFill>
                <a:latin typeface="ＭＳ Ｐゴシック" charset="-128"/>
                <a:ea typeface="ＭＳ Ｐゴシック" charset="-128"/>
              </a:defRPr>
            </a:lvl6pPr>
            <a:lvl7pPr marL="2971800" indent="-228600" eaLnBrk="0" fontAlgn="base" hangingPunct="0">
              <a:spcBef>
                <a:spcPct val="20000"/>
              </a:spcBef>
              <a:spcAft>
                <a:spcPct val="0"/>
              </a:spcAft>
              <a:buClr>
                <a:srgbClr val="777777"/>
              </a:buClr>
              <a:buFont typeface="Wingdings" pitchFamily="2" charset="2"/>
              <a:buChar char="n"/>
              <a:defRPr kumimoji="1" sz="800">
                <a:solidFill>
                  <a:schemeClr val="tx1"/>
                </a:solidFill>
                <a:latin typeface="ＭＳ Ｐゴシック" charset="-128"/>
                <a:ea typeface="ＭＳ Ｐゴシック" charset="-128"/>
              </a:defRPr>
            </a:lvl7pPr>
            <a:lvl8pPr marL="3429000" indent="-228600" eaLnBrk="0" fontAlgn="base" hangingPunct="0">
              <a:spcBef>
                <a:spcPct val="20000"/>
              </a:spcBef>
              <a:spcAft>
                <a:spcPct val="0"/>
              </a:spcAft>
              <a:buClr>
                <a:srgbClr val="777777"/>
              </a:buClr>
              <a:buFont typeface="Wingdings" pitchFamily="2" charset="2"/>
              <a:buChar char="n"/>
              <a:defRPr kumimoji="1" sz="800">
                <a:solidFill>
                  <a:schemeClr val="tx1"/>
                </a:solidFill>
                <a:latin typeface="ＭＳ Ｐゴシック" charset="-128"/>
                <a:ea typeface="ＭＳ Ｐゴシック" charset="-128"/>
              </a:defRPr>
            </a:lvl8pPr>
            <a:lvl9pPr marL="3886200" indent="-228600" eaLnBrk="0" fontAlgn="base" hangingPunct="0">
              <a:spcBef>
                <a:spcPct val="20000"/>
              </a:spcBef>
              <a:spcAft>
                <a:spcPct val="0"/>
              </a:spcAft>
              <a:buClr>
                <a:srgbClr val="777777"/>
              </a:buClr>
              <a:buFont typeface="Wingdings" pitchFamily="2" charset="2"/>
              <a:buChar char="n"/>
              <a:defRPr kumimoji="1" sz="800">
                <a:solidFill>
                  <a:schemeClr val="tx1"/>
                </a:solidFill>
                <a:latin typeface="ＭＳ Ｐゴシック" charset="-128"/>
                <a:ea typeface="ＭＳ Ｐゴシック" charset="-128"/>
              </a:defRPr>
            </a:lvl9pP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1" lang="ja-JP" altLang="en-US" sz="923" b="0"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endParaRPr>
          </a:p>
        </p:txBody>
      </p:sp>
    </p:spTree>
    <p:extLst>
      <p:ext uri="{BB962C8B-B14F-4D97-AF65-F5344CB8AC3E}">
        <p14:creationId xmlns:p14="http://schemas.microsoft.com/office/powerpoint/2010/main" val="4020152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裏表紙">
    <p:spTree>
      <p:nvGrpSpPr>
        <p:cNvPr id="1" name=""/>
        <p:cNvGrpSpPr/>
        <p:nvPr/>
      </p:nvGrpSpPr>
      <p:grpSpPr>
        <a:xfrm>
          <a:off x="0" y="0"/>
          <a:ext cx="0" cy="0"/>
          <a:chOff x="0" y="0"/>
          <a:chExt cx="0" cy="0"/>
        </a:xfrm>
      </p:grpSpPr>
      <p:pic>
        <p:nvPicPr>
          <p:cNvPr id="6" name="図 5"/>
          <p:cNvPicPr>
            <a:picLocks noChangeAspect="1"/>
          </p:cNvPicPr>
          <p:nvPr userDrawn="1"/>
        </p:nvPicPr>
        <p:blipFill rotWithShape="1">
          <a:blip r:embed="rId2">
            <a:extLst>
              <a:ext uri="{28A0092B-C50C-407E-A947-70E740481C1C}">
                <a14:useLocalDpi xmlns:a14="http://schemas.microsoft.com/office/drawing/2010/main" val="0"/>
              </a:ext>
            </a:extLst>
          </a:blip>
          <a:srcRect t="6946" b="22206"/>
          <a:stretch/>
        </p:blipFill>
        <p:spPr>
          <a:xfrm>
            <a:off x="1182085" y="1556792"/>
            <a:ext cx="6835391" cy="3672408"/>
          </a:xfrm>
          <a:prstGeom prst="rect">
            <a:avLst/>
          </a:prstGeom>
        </p:spPr>
      </p:pic>
    </p:spTree>
    <p:extLst>
      <p:ext uri="{BB962C8B-B14F-4D97-AF65-F5344CB8AC3E}">
        <p14:creationId xmlns:p14="http://schemas.microsoft.com/office/powerpoint/2010/main" val="32882054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63" name="Rectangle 3"/>
          <p:cNvSpPr>
            <a:spLocks noGrp="1" noChangeArrowheads="1"/>
          </p:cNvSpPr>
          <p:nvPr>
            <p:ph type="title"/>
          </p:nvPr>
        </p:nvSpPr>
        <p:spPr bwMode="auto">
          <a:xfrm>
            <a:off x="252046" y="122238"/>
            <a:ext cx="6314021"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en-US" dirty="0"/>
              <a:t>マスタ タイトルの書式設定</a:t>
            </a:r>
          </a:p>
        </p:txBody>
      </p:sp>
      <p:sp>
        <p:nvSpPr>
          <p:cNvPr id="194564" name="Rectangle 4"/>
          <p:cNvSpPr>
            <a:spLocks noGrp="1" noChangeArrowheads="1"/>
          </p:cNvSpPr>
          <p:nvPr>
            <p:ph type="body" idx="1"/>
          </p:nvPr>
        </p:nvSpPr>
        <p:spPr bwMode="auto">
          <a:xfrm>
            <a:off x="252046" y="762000"/>
            <a:ext cx="8639908"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2277433798"/>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Lst>
  <p:hf hdr="0" dt="0"/>
  <p:txStyles>
    <p:titleStyle>
      <a:lvl1pPr marL="161196" indent="-161196" algn="l" rtl="0" eaLnBrk="1" fontAlgn="base" hangingPunct="1">
        <a:spcBef>
          <a:spcPct val="0"/>
        </a:spcBef>
        <a:spcAft>
          <a:spcPct val="0"/>
        </a:spcAft>
        <a:defRPr kumimoji="1">
          <a:solidFill>
            <a:schemeClr val="tx1"/>
          </a:solidFill>
          <a:latin typeface="Meiryo UI" panose="020B0604030504040204" pitchFamily="50" charset="-128"/>
          <a:ea typeface="Meiryo UI" panose="020B0604030504040204" pitchFamily="50" charset="-128"/>
          <a:cs typeface="+mj-cs"/>
        </a:defRPr>
      </a:lvl1pPr>
      <a:lvl2pPr marL="161196" indent="-161196" algn="l" rtl="0" eaLnBrk="1" fontAlgn="base" hangingPunct="1">
        <a:spcBef>
          <a:spcPct val="0"/>
        </a:spcBef>
        <a:spcAft>
          <a:spcPct val="0"/>
        </a:spcAft>
        <a:defRPr kumimoji="1">
          <a:solidFill>
            <a:schemeClr val="tx1"/>
          </a:solidFill>
          <a:latin typeface="ＭＳ Ｐゴシック" charset="-128"/>
          <a:ea typeface="ＭＳ Ｐゴシック" charset="-128"/>
        </a:defRPr>
      </a:lvl2pPr>
      <a:lvl3pPr marL="161196" indent="-161196" algn="l" rtl="0" eaLnBrk="1" fontAlgn="base" hangingPunct="1">
        <a:spcBef>
          <a:spcPct val="0"/>
        </a:spcBef>
        <a:spcAft>
          <a:spcPct val="0"/>
        </a:spcAft>
        <a:defRPr kumimoji="1">
          <a:solidFill>
            <a:schemeClr val="tx1"/>
          </a:solidFill>
          <a:latin typeface="ＭＳ Ｐゴシック" charset="-128"/>
          <a:ea typeface="ＭＳ Ｐゴシック" charset="-128"/>
        </a:defRPr>
      </a:lvl3pPr>
      <a:lvl4pPr marL="161196" indent="-161196" algn="l" rtl="0" eaLnBrk="1" fontAlgn="base" hangingPunct="1">
        <a:spcBef>
          <a:spcPct val="0"/>
        </a:spcBef>
        <a:spcAft>
          <a:spcPct val="0"/>
        </a:spcAft>
        <a:defRPr kumimoji="1">
          <a:solidFill>
            <a:schemeClr val="tx1"/>
          </a:solidFill>
          <a:latin typeface="ＭＳ Ｐゴシック" charset="-128"/>
          <a:ea typeface="ＭＳ Ｐゴシック" charset="-128"/>
        </a:defRPr>
      </a:lvl4pPr>
      <a:lvl5pPr marL="161196" indent="-161196" algn="l" rtl="0" eaLnBrk="1" fontAlgn="base" hangingPunct="1">
        <a:spcBef>
          <a:spcPct val="0"/>
        </a:spcBef>
        <a:spcAft>
          <a:spcPct val="0"/>
        </a:spcAft>
        <a:defRPr kumimoji="1">
          <a:solidFill>
            <a:schemeClr val="tx1"/>
          </a:solidFill>
          <a:latin typeface="ＭＳ Ｐゴシック" charset="-128"/>
          <a:ea typeface="ＭＳ Ｐゴシック" charset="-128"/>
        </a:defRPr>
      </a:lvl5pPr>
      <a:lvl6pPr marL="583238" indent="-161196" algn="l" rtl="0" eaLnBrk="1" fontAlgn="base" hangingPunct="1">
        <a:spcBef>
          <a:spcPct val="0"/>
        </a:spcBef>
        <a:spcAft>
          <a:spcPct val="0"/>
        </a:spcAft>
        <a:defRPr kumimoji="1">
          <a:solidFill>
            <a:schemeClr val="tx1"/>
          </a:solidFill>
          <a:latin typeface="ＭＳ Ｐゴシック" charset="-128"/>
          <a:ea typeface="ＭＳ Ｐゴシック" charset="-128"/>
        </a:defRPr>
      </a:lvl6pPr>
      <a:lvl7pPr marL="1005279" indent="-161196" algn="l" rtl="0" eaLnBrk="1" fontAlgn="base" hangingPunct="1">
        <a:spcBef>
          <a:spcPct val="0"/>
        </a:spcBef>
        <a:spcAft>
          <a:spcPct val="0"/>
        </a:spcAft>
        <a:defRPr kumimoji="1">
          <a:solidFill>
            <a:schemeClr val="tx1"/>
          </a:solidFill>
          <a:latin typeface="ＭＳ Ｐゴシック" charset="-128"/>
          <a:ea typeface="ＭＳ Ｐゴシック" charset="-128"/>
        </a:defRPr>
      </a:lvl7pPr>
      <a:lvl8pPr marL="1427320" indent="-161196" algn="l" rtl="0" eaLnBrk="1" fontAlgn="base" hangingPunct="1">
        <a:spcBef>
          <a:spcPct val="0"/>
        </a:spcBef>
        <a:spcAft>
          <a:spcPct val="0"/>
        </a:spcAft>
        <a:defRPr kumimoji="1">
          <a:solidFill>
            <a:schemeClr val="tx1"/>
          </a:solidFill>
          <a:latin typeface="ＭＳ Ｐゴシック" charset="-128"/>
          <a:ea typeface="ＭＳ Ｐゴシック" charset="-128"/>
        </a:defRPr>
      </a:lvl8pPr>
      <a:lvl9pPr marL="1849362" indent="-161196" algn="l" rtl="0" eaLnBrk="1" fontAlgn="base" hangingPunct="1">
        <a:spcBef>
          <a:spcPct val="0"/>
        </a:spcBef>
        <a:spcAft>
          <a:spcPct val="0"/>
        </a:spcAft>
        <a:defRPr kumimoji="1">
          <a:solidFill>
            <a:schemeClr val="tx1"/>
          </a:solidFill>
          <a:latin typeface="ＭＳ Ｐゴシック" charset="-128"/>
          <a:ea typeface="ＭＳ Ｐゴシック" charset="-128"/>
        </a:defRPr>
      </a:lvl9pPr>
    </p:titleStyle>
    <p:bodyStyle>
      <a:lvl1pPr marL="178781" indent="-178781" algn="l" rtl="0" eaLnBrk="1" fontAlgn="base" hangingPunct="1">
        <a:spcBef>
          <a:spcPct val="20000"/>
        </a:spcBef>
        <a:spcAft>
          <a:spcPct val="0"/>
        </a:spcAft>
        <a:buClr>
          <a:srgbClr val="777777"/>
        </a:buClr>
        <a:buFont typeface="Wingdings" pitchFamily="2" charset="2"/>
        <a:buChar char="n"/>
        <a:defRPr kumimoji="1" sz="1108">
          <a:solidFill>
            <a:schemeClr val="tx1"/>
          </a:solidFill>
          <a:latin typeface="Meiryo UI" panose="020B0604030504040204" pitchFamily="50" charset="-128"/>
          <a:ea typeface="Meiryo UI" panose="020B0604030504040204" pitchFamily="50" charset="-128"/>
          <a:cs typeface="+mn-cs"/>
        </a:defRPr>
      </a:lvl1pPr>
      <a:lvl2pPr marL="523156" indent="-168524" algn="l" rtl="0" eaLnBrk="1" fontAlgn="base" hangingPunct="1">
        <a:spcBef>
          <a:spcPct val="20000"/>
        </a:spcBef>
        <a:spcAft>
          <a:spcPct val="0"/>
        </a:spcAft>
        <a:buClr>
          <a:srgbClr val="777777"/>
        </a:buClr>
        <a:buFont typeface="Wingdings" pitchFamily="2" charset="2"/>
        <a:buChar char="n"/>
        <a:defRPr kumimoji="1" sz="923">
          <a:solidFill>
            <a:schemeClr val="tx1"/>
          </a:solidFill>
          <a:latin typeface="Meiryo UI" panose="020B0604030504040204" pitchFamily="50" charset="-128"/>
          <a:ea typeface="Meiryo UI" panose="020B0604030504040204" pitchFamily="50" charset="-128"/>
        </a:defRPr>
      </a:lvl2pPr>
      <a:lvl3pPr marL="877788" indent="-178781" algn="l" rtl="0" eaLnBrk="1" fontAlgn="base" hangingPunct="1">
        <a:spcBef>
          <a:spcPct val="20000"/>
        </a:spcBef>
        <a:spcAft>
          <a:spcPct val="0"/>
        </a:spcAft>
        <a:buClr>
          <a:srgbClr val="777777"/>
        </a:buClr>
        <a:buFont typeface="Wingdings" pitchFamily="2" charset="2"/>
        <a:buChar char="n"/>
        <a:defRPr kumimoji="1" sz="831">
          <a:solidFill>
            <a:schemeClr val="tx1"/>
          </a:solidFill>
          <a:latin typeface="Meiryo UI" panose="020B0604030504040204" pitchFamily="50" charset="-128"/>
          <a:ea typeface="Meiryo UI" panose="020B0604030504040204" pitchFamily="50" charset="-128"/>
        </a:defRPr>
      </a:lvl3pPr>
      <a:lvl4pPr marL="1230954" indent="-177316"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eiryo UI" panose="020B0604030504040204" pitchFamily="50" charset="-128"/>
          <a:ea typeface="Meiryo UI" panose="020B0604030504040204" pitchFamily="50" charset="-128"/>
        </a:defRPr>
      </a:lvl4pPr>
      <a:lvl5pPr marL="1579724"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eiryo UI" panose="020B0604030504040204" pitchFamily="50" charset="-128"/>
          <a:ea typeface="Meiryo UI" panose="020B0604030504040204" pitchFamily="50" charset="-128"/>
        </a:defRPr>
      </a:lvl5pPr>
      <a:lvl6pPr marL="2001765"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6pPr>
      <a:lvl7pPr marL="2423807"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7pPr>
      <a:lvl8pPr marL="2845848"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8pPr>
      <a:lvl9pPr marL="3267889"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 Target="slide6.xml"/><Relationship Id="rId7" Type="http://schemas.openxmlformats.org/officeDocument/2006/relationships/slide" Target="slide29.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slide" Target="slide14.xml"/><Relationship Id="rId4" Type="http://schemas.openxmlformats.org/officeDocument/2006/relationships/slide" Target="slide7.xml"/><Relationship Id="rId9" Type="http://schemas.openxmlformats.org/officeDocument/2006/relationships/slide" Target="slide3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 Id="rId9"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nta.go.jp/users/gensen/nenmatsu/nencho.ht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2046" y="2470509"/>
            <a:ext cx="8639908" cy="1423988"/>
          </a:xfrm>
        </p:spPr>
        <p:txBody>
          <a:bodyPr/>
          <a:lstStyle/>
          <a:p>
            <a:r>
              <a:rPr kumimoji="1" lang="ja-JP" altLang="en-US" dirty="0"/>
              <a:t>サイレコ／年末調整</a:t>
            </a:r>
            <a:r>
              <a:rPr lang="ja-JP" altLang="en-US" dirty="0"/>
              <a:t>ソフトウェア</a:t>
            </a:r>
            <a:r>
              <a:rPr kumimoji="1" lang="ja-JP" altLang="en-US" dirty="0"/>
              <a:t>連携</a:t>
            </a:r>
            <a:r>
              <a:rPr lang="ja-JP" altLang="en-US" dirty="0"/>
              <a:t>／従業員</a:t>
            </a:r>
            <a:r>
              <a:rPr kumimoji="1" lang="ja-JP" altLang="en-US" dirty="0"/>
              <a:t>マニュアル</a:t>
            </a:r>
            <a:br>
              <a:rPr kumimoji="1" lang="en-US" altLang="ja-JP" dirty="0"/>
            </a:br>
            <a:endParaRPr kumimoji="1" lang="ja-JP" altLang="en-US" dirty="0"/>
          </a:p>
        </p:txBody>
      </p:sp>
      <p:sp>
        <p:nvSpPr>
          <p:cNvPr id="3" name="サブタイトル 2"/>
          <p:cNvSpPr>
            <a:spLocks noGrp="1"/>
          </p:cNvSpPr>
          <p:nvPr>
            <p:ph type="subTitle" idx="1"/>
          </p:nvPr>
        </p:nvSpPr>
        <p:spPr/>
        <p:txBody>
          <a:bodyPr/>
          <a:lstStyle/>
          <a:p>
            <a:r>
              <a:rPr kumimoji="1" lang="ja-JP" altLang="en-US" dirty="0"/>
              <a:t>株式会社アクティブ アンド</a:t>
            </a:r>
            <a:r>
              <a:rPr lang="ja-JP" altLang="en-US" dirty="0"/>
              <a:t> </a:t>
            </a:r>
            <a:r>
              <a:rPr kumimoji="1" lang="ja-JP" altLang="en-US" dirty="0"/>
              <a:t>カンパニー</a:t>
            </a:r>
            <a:endParaRPr kumimoji="1" lang="en-US" altLang="ja-JP" dirty="0"/>
          </a:p>
          <a:p>
            <a:r>
              <a:rPr lang="ja-JP" altLang="en-US" dirty="0"/>
              <a:t>サイレコサポートセンター</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a:t>.</a:t>
            </a:r>
            <a:endParaRPr lang="en-US" altLang="ja-JP" dirty="0"/>
          </a:p>
        </p:txBody>
      </p:sp>
    </p:spTree>
    <p:extLst>
      <p:ext uri="{BB962C8B-B14F-4D97-AF65-F5344CB8AC3E}">
        <p14:creationId xmlns:p14="http://schemas.microsoft.com/office/powerpoint/2010/main" val="188904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控除申告書の作成</a:t>
            </a:r>
            <a:br>
              <a:rPr lang="en-US" altLang="ja-JP" dirty="0"/>
            </a:br>
            <a:r>
              <a:rPr lang="ja-JP" altLang="en-US" dirty="0"/>
              <a:t>初めて作成する場合④</a:t>
            </a:r>
          </a:p>
        </p:txBody>
      </p:sp>
      <p:pic>
        <p:nvPicPr>
          <p:cNvPr id="9" name="図 8">
            <a:extLst>
              <a:ext uri="{FF2B5EF4-FFF2-40B4-BE49-F238E27FC236}">
                <a16:creationId xmlns:a16="http://schemas.microsoft.com/office/drawing/2014/main" id="{A97B364D-BAF3-F667-A9B9-E5C45B16738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6738" y="1019636"/>
            <a:ext cx="5396404" cy="1908380"/>
          </a:xfrm>
          <a:prstGeom prst="rect">
            <a:avLst/>
          </a:prstGeom>
          <a:ln>
            <a:solidFill>
              <a:schemeClr val="tx1"/>
            </a:solidFill>
          </a:ln>
        </p:spPr>
      </p:pic>
      <p:sp>
        <p:nvSpPr>
          <p:cNvPr id="12" name="テキスト ボックス 11">
            <a:extLst>
              <a:ext uri="{FF2B5EF4-FFF2-40B4-BE49-F238E27FC236}">
                <a16:creationId xmlns:a16="http://schemas.microsoft.com/office/drawing/2014/main" id="{8A4B84E3-061A-646D-4D87-39B13E073270}"/>
              </a:ext>
            </a:extLst>
          </p:cNvPr>
          <p:cNvSpPr txBox="1"/>
          <p:nvPr/>
        </p:nvSpPr>
        <p:spPr>
          <a:xfrm>
            <a:off x="252046" y="5550217"/>
            <a:ext cx="8630137" cy="523220"/>
          </a:xfrm>
          <a:prstGeom prst="rect">
            <a:avLst/>
          </a:prstGeom>
          <a:noFill/>
        </p:spPr>
        <p:txBody>
          <a:bodyPr wrap="square" rtlCol="0">
            <a:spAutoFit/>
          </a:bodyPr>
          <a:lstStyle/>
          <a:p>
            <a:r>
              <a:rPr lang="ja-JP" altLang="en-US" sz="1400" dirty="0">
                <a:latin typeface="+mn-ea"/>
              </a:rPr>
              <a:t>⑧　給与支払者情報インポートにて「インポートしない」を選択し、［次へ］をクリックします</a:t>
            </a:r>
            <a:endParaRPr lang="en-US" altLang="ja-JP" sz="1400" dirty="0">
              <a:latin typeface="+mn-ea"/>
            </a:endParaRPr>
          </a:p>
          <a:p>
            <a:r>
              <a:rPr lang="ja-JP" altLang="en-US" sz="1400" dirty="0">
                <a:latin typeface="+mn-ea"/>
              </a:rPr>
              <a:t>⑨　給与支払者の情報を入力し、［入力完了］をクリックします</a:t>
            </a:r>
            <a:endParaRPr lang="en-US" altLang="ja-JP" sz="1400" dirty="0">
              <a:latin typeface="+mn-ea"/>
            </a:endParaRPr>
          </a:p>
        </p:txBody>
      </p:sp>
      <p:sp>
        <p:nvSpPr>
          <p:cNvPr id="17" name="角丸四角形 11">
            <a:extLst>
              <a:ext uri="{FF2B5EF4-FFF2-40B4-BE49-F238E27FC236}">
                <a16:creationId xmlns:a16="http://schemas.microsoft.com/office/drawing/2014/main" id="{62AFBEEF-4616-FD70-B4A7-C9AE12CA47F3}"/>
              </a:ext>
            </a:extLst>
          </p:cNvPr>
          <p:cNvSpPr/>
          <p:nvPr/>
        </p:nvSpPr>
        <p:spPr bwMode="auto">
          <a:xfrm>
            <a:off x="4130829" y="2147881"/>
            <a:ext cx="957231" cy="386068"/>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18" name="テキスト ボックス 17">
            <a:extLst>
              <a:ext uri="{FF2B5EF4-FFF2-40B4-BE49-F238E27FC236}">
                <a16:creationId xmlns:a16="http://schemas.microsoft.com/office/drawing/2014/main" id="{C49F833F-4F01-3D10-30A6-F402FA0C4D7A}"/>
              </a:ext>
            </a:extLst>
          </p:cNvPr>
          <p:cNvSpPr txBox="1"/>
          <p:nvPr/>
        </p:nvSpPr>
        <p:spPr>
          <a:xfrm>
            <a:off x="724589" y="1799772"/>
            <a:ext cx="270499" cy="348109"/>
          </a:xfrm>
          <a:prstGeom prst="rect">
            <a:avLst/>
          </a:prstGeom>
          <a:solidFill>
            <a:schemeClr val="bg1"/>
          </a:solidFill>
          <a:ln>
            <a:noFill/>
          </a:ln>
        </p:spPr>
        <p:txBody>
          <a:bodyPr wrap="square" rtlCol="0">
            <a:spAutoFit/>
          </a:bodyPr>
          <a:lstStyle/>
          <a:p>
            <a:pPr algn="ctr"/>
            <a:r>
              <a:rPr lang="ja-JP" altLang="en-US" sz="1662" b="1" dirty="0">
                <a:solidFill>
                  <a:srgbClr val="FF0000"/>
                </a:solidFill>
              </a:rPr>
              <a:t>⑧</a:t>
            </a:r>
          </a:p>
        </p:txBody>
      </p:sp>
      <p:sp>
        <p:nvSpPr>
          <p:cNvPr id="4" name="角丸四角形 11">
            <a:extLst>
              <a:ext uri="{FF2B5EF4-FFF2-40B4-BE49-F238E27FC236}">
                <a16:creationId xmlns:a16="http://schemas.microsoft.com/office/drawing/2014/main" id="{CDDA402C-D28C-7BF1-29CA-60CA226CB93F}"/>
              </a:ext>
            </a:extLst>
          </p:cNvPr>
          <p:cNvSpPr/>
          <p:nvPr/>
        </p:nvSpPr>
        <p:spPr bwMode="auto">
          <a:xfrm>
            <a:off x="1102852" y="1872442"/>
            <a:ext cx="2617803" cy="208926"/>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pic>
        <p:nvPicPr>
          <p:cNvPr id="6" name="図 5">
            <a:extLst>
              <a:ext uri="{FF2B5EF4-FFF2-40B4-BE49-F238E27FC236}">
                <a16:creationId xmlns:a16="http://schemas.microsoft.com/office/drawing/2014/main" id="{431D708E-B20B-52EC-F276-2A1A4E070100}"/>
              </a:ext>
            </a:extLst>
          </p:cNvPr>
          <p:cNvPicPr>
            <a:picLocks noChangeAspect="1"/>
          </p:cNvPicPr>
          <p:nvPr/>
        </p:nvPicPr>
        <p:blipFill>
          <a:blip r:embed="rId4"/>
          <a:srcRect b="26235"/>
          <a:stretch/>
        </p:blipFill>
        <p:spPr>
          <a:xfrm>
            <a:off x="3964858" y="2622753"/>
            <a:ext cx="4573094" cy="2595917"/>
          </a:xfrm>
          <a:prstGeom prst="rect">
            <a:avLst/>
          </a:prstGeom>
          <a:ln>
            <a:solidFill>
              <a:schemeClr val="tx1"/>
            </a:solidFill>
          </a:ln>
        </p:spPr>
      </p:pic>
      <p:sp>
        <p:nvSpPr>
          <p:cNvPr id="7" name="下カーブ矢印 10">
            <a:extLst>
              <a:ext uri="{FF2B5EF4-FFF2-40B4-BE49-F238E27FC236}">
                <a16:creationId xmlns:a16="http://schemas.microsoft.com/office/drawing/2014/main" id="{3B926CFB-9946-7D5E-F585-27AF018F1F12}"/>
              </a:ext>
            </a:extLst>
          </p:cNvPr>
          <p:cNvSpPr/>
          <p:nvPr/>
        </p:nvSpPr>
        <p:spPr bwMode="auto">
          <a:xfrm rot="1322200">
            <a:off x="5289260" y="2142831"/>
            <a:ext cx="2029036" cy="713154"/>
          </a:xfrm>
          <a:prstGeom prst="curvedDownArrow">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pic>
        <p:nvPicPr>
          <p:cNvPr id="11" name="図 10">
            <a:extLst>
              <a:ext uri="{FF2B5EF4-FFF2-40B4-BE49-F238E27FC236}">
                <a16:creationId xmlns:a16="http://schemas.microsoft.com/office/drawing/2014/main" id="{F6B43AD9-E435-F56D-8787-507F26791A38}"/>
              </a:ext>
            </a:extLst>
          </p:cNvPr>
          <p:cNvPicPr>
            <a:picLocks noChangeAspect="1"/>
          </p:cNvPicPr>
          <p:nvPr/>
        </p:nvPicPr>
        <p:blipFill>
          <a:blip r:embed="rId5"/>
          <a:stretch>
            <a:fillRect/>
          </a:stretch>
        </p:blipFill>
        <p:spPr>
          <a:xfrm>
            <a:off x="3968249" y="4350912"/>
            <a:ext cx="4573094" cy="1159950"/>
          </a:xfrm>
          <a:prstGeom prst="rect">
            <a:avLst/>
          </a:prstGeom>
          <a:ln>
            <a:solidFill>
              <a:schemeClr val="tx1"/>
            </a:solidFill>
          </a:ln>
        </p:spPr>
      </p:pic>
      <p:sp>
        <p:nvSpPr>
          <p:cNvPr id="8" name="波線 7">
            <a:extLst>
              <a:ext uri="{FF2B5EF4-FFF2-40B4-BE49-F238E27FC236}">
                <a16:creationId xmlns:a16="http://schemas.microsoft.com/office/drawing/2014/main" id="{AC8D1E53-BAD5-701B-6F5E-09240DCB7CD9}"/>
              </a:ext>
            </a:extLst>
          </p:cNvPr>
          <p:cNvSpPr/>
          <p:nvPr/>
        </p:nvSpPr>
        <p:spPr bwMode="auto">
          <a:xfrm>
            <a:off x="3968249" y="4235247"/>
            <a:ext cx="4573094" cy="453005"/>
          </a:xfrm>
          <a:prstGeom prst="wav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3" name="角丸四角形 11">
            <a:extLst>
              <a:ext uri="{FF2B5EF4-FFF2-40B4-BE49-F238E27FC236}">
                <a16:creationId xmlns:a16="http://schemas.microsoft.com/office/drawing/2014/main" id="{AC756DE0-5066-2D31-751C-984754BF16DB}"/>
              </a:ext>
            </a:extLst>
          </p:cNvPr>
          <p:cNvSpPr/>
          <p:nvPr/>
        </p:nvSpPr>
        <p:spPr bwMode="auto">
          <a:xfrm>
            <a:off x="7189365" y="5071335"/>
            <a:ext cx="813732" cy="299735"/>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14" name="テキスト ボックス 13">
            <a:extLst>
              <a:ext uri="{FF2B5EF4-FFF2-40B4-BE49-F238E27FC236}">
                <a16:creationId xmlns:a16="http://schemas.microsoft.com/office/drawing/2014/main" id="{F80DC641-71F7-0F3B-0A8C-AEA64DC70592}"/>
              </a:ext>
            </a:extLst>
          </p:cNvPr>
          <p:cNvSpPr txBox="1"/>
          <p:nvPr/>
        </p:nvSpPr>
        <p:spPr>
          <a:xfrm>
            <a:off x="6835363" y="5044615"/>
            <a:ext cx="270499" cy="348109"/>
          </a:xfrm>
          <a:prstGeom prst="rect">
            <a:avLst/>
          </a:prstGeom>
          <a:solidFill>
            <a:schemeClr val="bg1"/>
          </a:solidFill>
          <a:ln>
            <a:noFill/>
          </a:ln>
        </p:spPr>
        <p:txBody>
          <a:bodyPr wrap="square" rtlCol="0">
            <a:spAutoFit/>
          </a:bodyPr>
          <a:lstStyle/>
          <a:p>
            <a:pPr algn="ctr"/>
            <a:r>
              <a:rPr lang="ja-JP" altLang="en-US" sz="1662" b="1" dirty="0">
                <a:solidFill>
                  <a:srgbClr val="FF0000"/>
                </a:solidFill>
              </a:rPr>
              <a:t>⑨</a:t>
            </a:r>
          </a:p>
        </p:txBody>
      </p:sp>
    </p:spTree>
    <p:extLst>
      <p:ext uri="{BB962C8B-B14F-4D97-AF65-F5344CB8AC3E}">
        <p14:creationId xmlns:p14="http://schemas.microsoft.com/office/powerpoint/2010/main" val="3407216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393F1EF6-15D0-3CF2-CF0A-4A92BE75EEDB}"/>
              </a:ext>
            </a:extLst>
          </p:cNvPr>
          <p:cNvPicPr>
            <a:picLocks noChangeAspect="1"/>
          </p:cNvPicPr>
          <p:nvPr/>
        </p:nvPicPr>
        <p:blipFill>
          <a:blip r:embed="rId3"/>
          <a:stretch>
            <a:fillRect/>
          </a:stretch>
        </p:blipFill>
        <p:spPr>
          <a:xfrm>
            <a:off x="2412216" y="1000006"/>
            <a:ext cx="4527793" cy="3414161"/>
          </a:xfrm>
          <a:prstGeom prst="rect">
            <a:avLst/>
          </a:prstGeom>
          <a:ln>
            <a:solidFill>
              <a:schemeClr val="tx1"/>
            </a:solidFill>
          </a:ln>
        </p:spPr>
      </p:pic>
      <p:pic>
        <p:nvPicPr>
          <p:cNvPr id="16" name="図 15">
            <a:extLst>
              <a:ext uri="{FF2B5EF4-FFF2-40B4-BE49-F238E27FC236}">
                <a16:creationId xmlns:a16="http://schemas.microsoft.com/office/drawing/2014/main" id="{D36C4F97-51B0-70F4-3BD4-3B86C8332528}"/>
              </a:ext>
            </a:extLst>
          </p:cNvPr>
          <p:cNvPicPr>
            <a:picLocks noChangeAspect="1"/>
          </p:cNvPicPr>
          <p:nvPr/>
        </p:nvPicPr>
        <p:blipFill>
          <a:blip r:embed="rId4"/>
          <a:srcRect t="13577"/>
          <a:stretch/>
        </p:blipFill>
        <p:spPr>
          <a:xfrm>
            <a:off x="2412215" y="3671707"/>
            <a:ext cx="4527793" cy="1544795"/>
          </a:xfrm>
          <a:prstGeom prst="rect">
            <a:avLst/>
          </a:prstGeom>
          <a:ln>
            <a:solidFill>
              <a:schemeClr val="tx1"/>
            </a:solidFill>
          </a:ln>
        </p:spPr>
      </p:pic>
      <p:sp>
        <p:nvSpPr>
          <p:cNvPr id="2" name="タイトル 1"/>
          <p:cNvSpPr>
            <a:spLocks noGrp="1"/>
          </p:cNvSpPr>
          <p:nvPr>
            <p:ph type="title"/>
          </p:nvPr>
        </p:nvSpPr>
        <p:spPr/>
        <p:txBody>
          <a:bodyPr/>
          <a:lstStyle/>
          <a:p>
            <a:r>
              <a:rPr lang="ja-JP" altLang="en-US" dirty="0"/>
              <a:t>控除申告書の作成</a:t>
            </a:r>
            <a:br>
              <a:rPr lang="en-US" altLang="ja-JP" dirty="0"/>
            </a:br>
            <a:r>
              <a:rPr lang="ja-JP" altLang="en-US" dirty="0"/>
              <a:t>初めて作成する場合⑤</a:t>
            </a:r>
          </a:p>
        </p:txBody>
      </p:sp>
      <p:sp>
        <p:nvSpPr>
          <p:cNvPr id="12" name="テキスト ボックス 11">
            <a:extLst>
              <a:ext uri="{FF2B5EF4-FFF2-40B4-BE49-F238E27FC236}">
                <a16:creationId xmlns:a16="http://schemas.microsoft.com/office/drawing/2014/main" id="{8A4B84E3-061A-646D-4D87-39B13E073270}"/>
              </a:ext>
            </a:extLst>
          </p:cNvPr>
          <p:cNvSpPr txBox="1"/>
          <p:nvPr/>
        </p:nvSpPr>
        <p:spPr>
          <a:xfrm>
            <a:off x="252046" y="5550217"/>
            <a:ext cx="8630137" cy="307777"/>
          </a:xfrm>
          <a:prstGeom prst="rect">
            <a:avLst/>
          </a:prstGeom>
          <a:noFill/>
        </p:spPr>
        <p:txBody>
          <a:bodyPr wrap="square" rtlCol="0">
            <a:spAutoFit/>
          </a:bodyPr>
          <a:lstStyle/>
          <a:p>
            <a:r>
              <a:rPr lang="ja-JP" altLang="en-US" sz="1400" dirty="0">
                <a:latin typeface="+mn-ea"/>
              </a:rPr>
              <a:t>⑩　内容を確認し、問題なければ［次のステップに進む］をクリックします</a:t>
            </a:r>
            <a:endParaRPr lang="en-US" altLang="ja-JP" sz="1400" dirty="0">
              <a:latin typeface="+mn-ea"/>
            </a:endParaRPr>
          </a:p>
        </p:txBody>
      </p:sp>
      <p:sp>
        <p:nvSpPr>
          <p:cNvPr id="17" name="角丸四角形 11">
            <a:extLst>
              <a:ext uri="{FF2B5EF4-FFF2-40B4-BE49-F238E27FC236}">
                <a16:creationId xmlns:a16="http://schemas.microsoft.com/office/drawing/2014/main" id="{62AFBEEF-4616-FD70-B4A7-C9AE12CA47F3}"/>
              </a:ext>
            </a:extLst>
          </p:cNvPr>
          <p:cNvSpPr/>
          <p:nvPr/>
        </p:nvSpPr>
        <p:spPr bwMode="auto">
          <a:xfrm>
            <a:off x="5296257" y="4795831"/>
            <a:ext cx="1121321" cy="355677"/>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18" name="テキスト ボックス 17">
            <a:extLst>
              <a:ext uri="{FF2B5EF4-FFF2-40B4-BE49-F238E27FC236}">
                <a16:creationId xmlns:a16="http://schemas.microsoft.com/office/drawing/2014/main" id="{C49F833F-4F01-3D10-30A6-F402FA0C4D7A}"/>
              </a:ext>
            </a:extLst>
          </p:cNvPr>
          <p:cNvSpPr txBox="1"/>
          <p:nvPr/>
        </p:nvSpPr>
        <p:spPr>
          <a:xfrm>
            <a:off x="4977148" y="4761989"/>
            <a:ext cx="270499" cy="348109"/>
          </a:xfrm>
          <a:prstGeom prst="rect">
            <a:avLst/>
          </a:prstGeom>
          <a:solidFill>
            <a:schemeClr val="bg1"/>
          </a:solidFill>
          <a:ln>
            <a:noFill/>
          </a:ln>
        </p:spPr>
        <p:txBody>
          <a:bodyPr wrap="square" rtlCol="0">
            <a:spAutoFit/>
          </a:bodyPr>
          <a:lstStyle/>
          <a:p>
            <a:pPr algn="ctr"/>
            <a:r>
              <a:rPr lang="ja-JP" altLang="en-US" sz="1662" b="1" dirty="0">
                <a:solidFill>
                  <a:srgbClr val="FF0000"/>
                </a:solidFill>
              </a:rPr>
              <a:t>⑩</a:t>
            </a:r>
          </a:p>
        </p:txBody>
      </p:sp>
      <p:sp>
        <p:nvSpPr>
          <p:cNvPr id="8" name="波線 7">
            <a:extLst>
              <a:ext uri="{FF2B5EF4-FFF2-40B4-BE49-F238E27FC236}">
                <a16:creationId xmlns:a16="http://schemas.microsoft.com/office/drawing/2014/main" id="{AC8D1E53-BAD5-701B-6F5E-09240DCB7CD9}"/>
              </a:ext>
            </a:extLst>
          </p:cNvPr>
          <p:cNvSpPr/>
          <p:nvPr/>
        </p:nvSpPr>
        <p:spPr bwMode="auto">
          <a:xfrm>
            <a:off x="2412215" y="3483535"/>
            <a:ext cx="4527793" cy="453005"/>
          </a:xfrm>
          <a:prstGeom prst="wav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4" name="角丸四角形 11">
            <a:extLst>
              <a:ext uri="{FF2B5EF4-FFF2-40B4-BE49-F238E27FC236}">
                <a16:creationId xmlns:a16="http://schemas.microsoft.com/office/drawing/2014/main" id="{CDDA402C-D28C-7BF1-29CA-60CA226CB93F}"/>
              </a:ext>
            </a:extLst>
          </p:cNvPr>
          <p:cNvSpPr/>
          <p:nvPr/>
        </p:nvSpPr>
        <p:spPr bwMode="auto">
          <a:xfrm>
            <a:off x="2948892" y="4331933"/>
            <a:ext cx="331204" cy="177439"/>
          </a:xfrm>
          <a:prstGeom prst="roundRect">
            <a:avLst/>
          </a:prstGeom>
          <a:noFill/>
          <a:ln w="28575" cap="flat" cmpd="sng" algn="ctr">
            <a:solidFill>
              <a:srgbClr val="FF0000"/>
            </a:solidFill>
            <a:prstDash val="dash"/>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19" name="吹き出し: 円形 18">
            <a:extLst>
              <a:ext uri="{FF2B5EF4-FFF2-40B4-BE49-F238E27FC236}">
                <a16:creationId xmlns:a16="http://schemas.microsoft.com/office/drawing/2014/main" id="{3B7EAC0D-FFD2-E23D-3BEA-358146B50EBC}"/>
              </a:ext>
            </a:extLst>
          </p:cNvPr>
          <p:cNvSpPr/>
          <p:nvPr/>
        </p:nvSpPr>
        <p:spPr bwMode="auto">
          <a:xfrm>
            <a:off x="664479" y="3128901"/>
            <a:ext cx="2615617" cy="961828"/>
          </a:xfrm>
          <a:prstGeom prst="wedgeEllipseCallout">
            <a:avLst>
              <a:gd name="adj1" fmla="val 38447"/>
              <a:gd name="adj2" fmla="val 69375"/>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内容に修正箇所がある場合、</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200" dirty="0">
                <a:latin typeface="Meiryo UI" panose="020B0604030504040204" pitchFamily="50" charset="-128"/>
                <a:ea typeface="Meiryo UI" panose="020B0604030504040204" pitchFamily="50" charset="-128"/>
              </a:rPr>
              <a:t>［修正］をクリックすることで</a:t>
            </a:r>
            <a:endParaRPr lang="en-US" altLang="ja-JP" sz="1200" dirty="0">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入力画面に遷移します</a:t>
            </a:r>
          </a:p>
        </p:txBody>
      </p:sp>
    </p:spTree>
    <p:extLst>
      <p:ext uri="{BB962C8B-B14F-4D97-AF65-F5344CB8AC3E}">
        <p14:creationId xmlns:p14="http://schemas.microsoft.com/office/powerpoint/2010/main" val="4224273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393F1EF6-15D0-3CF2-CF0A-4A92BE75EED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16304" y="1112597"/>
            <a:ext cx="4527793" cy="1472683"/>
          </a:xfrm>
          <a:prstGeom prst="rect">
            <a:avLst/>
          </a:prstGeom>
          <a:ln>
            <a:solidFill>
              <a:schemeClr val="tx1"/>
            </a:solidFill>
          </a:ln>
        </p:spPr>
      </p:pic>
      <p:pic>
        <p:nvPicPr>
          <p:cNvPr id="6" name="図 5">
            <a:extLst>
              <a:ext uri="{FF2B5EF4-FFF2-40B4-BE49-F238E27FC236}">
                <a16:creationId xmlns:a16="http://schemas.microsoft.com/office/drawing/2014/main" id="{2F7AEF85-3871-A3E1-2616-CA61ED652200}"/>
              </a:ext>
            </a:extLst>
          </p:cNvPr>
          <p:cNvPicPr>
            <a:picLocks noChangeAspect="1"/>
          </p:cNvPicPr>
          <p:nvPr/>
        </p:nvPicPr>
        <p:blipFill>
          <a:blip r:embed="rId4"/>
          <a:stretch>
            <a:fillRect/>
          </a:stretch>
        </p:blipFill>
        <p:spPr>
          <a:xfrm>
            <a:off x="3217350" y="2505040"/>
            <a:ext cx="5327227" cy="3085972"/>
          </a:xfrm>
          <a:prstGeom prst="rect">
            <a:avLst/>
          </a:prstGeom>
          <a:ln>
            <a:solidFill>
              <a:schemeClr val="tx1"/>
            </a:solidFill>
          </a:ln>
        </p:spPr>
      </p:pic>
      <p:sp>
        <p:nvSpPr>
          <p:cNvPr id="2" name="タイトル 1"/>
          <p:cNvSpPr>
            <a:spLocks noGrp="1"/>
          </p:cNvSpPr>
          <p:nvPr>
            <p:ph type="title"/>
          </p:nvPr>
        </p:nvSpPr>
        <p:spPr/>
        <p:txBody>
          <a:bodyPr/>
          <a:lstStyle/>
          <a:p>
            <a:r>
              <a:rPr lang="ja-JP" altLang="en-US" dirty="0"/>
              <a:t>控除申告書の作成</a:t>
            </a:r>
            <a:br>
              <a:rPr lang="en-US" altLang="ja-JP" dirty="0"/>
            </a:br>
            <a:r>
              <a:rPr lang="ja-JP" altLang="en-US" dirty="0"/>
              <a:t>初めて作成する場合⑥</a:t>
            </a:r>
          </a:p>
        </p:txBody>
      </p:sp>
      <p:sp>
        <p:nvSpPr>
          <p:cNvPr id="12" name="テキスト ボックス 11">
            <a:extLst>
              <a:ext uri="{FF2B5EF4-FFF2-40B4-BE49-F238E27FC236}">
                <a16:creationId xmlns:a16="http://schemas.microsoft.com/office/drawing/2014/main" id="{8A4B84E3-061A-646D-4D87-39B13E073270}"/>
              </a:ext>
            </a:extLst>
          </p:cNvPr>
          <p:cNvSpPr txBox="1"/>
          <p:nvPr/>
        </p:nvSpPr>
        <p:spPr>
          <a:xfrm>
            <a:off x="252046" y="5623396"/>
            <a:ext cx="8630137" cy="707886"/>
          </a:xfrm>
          <a:prstGeom prst="rect">
            <a:avLst/>
          </a:prstGeom>
          <a:noFill/>
        </p:spPr>
        <p:txBody>
          <a:bodyPr wrap="square" rtlCol="0">
            <a:spAutoFit/>
          </a:bodyPr>
          <a:lstStyle/>
          <a:p>
            <a:r>
              <a:rPr lang="ja-JP" altLang="en-US" sz="1400" dirty="0">
                <a:latin typeface="+mn-ea"/>
              </a:rPr>
              <a:t>⑪　証明書電子データのインポートにて「インポートしない」を選択し、［次へ］をクリックします</a:t>
            </a:r>
            <a:endParaRPr lang="en-US" altLang="ja-JP" sz="1400" dirty="0">
              <a:latin typeface="+mn-ea"/>
            </a:endParaRPr>
          </a:p>
          <a:p>
            <a:r>
              <a:rPr lang="ja-JP" altLang="en-US" sz="1400" dirty="0">
                <a:latin typeface="+mn-ea"/>
              </a:rPr>
              <a:t>⑫　作成する控除申告書を選択し、［確定］をクリックします</a:t>
            </a:r>
            <a:endParaRPr lang="en-US" altLang="ja-JP" sz="1400" dirty="0">
              <a:latin typeface="+mn-ea"/>
            </a:endParaRPr>
          </a:p>
          <a:p>
            <a:r>
              <a:rPr lang="en-US" altLang="ja-JP" sz="1200" dirty="0">
                <a:solidFill>
                  <a:srgbClr val="FF0000"/>
                </a:solidFill>
                <a:latin typeface="+mn-ea"/>
              </a:rPr>
              <a:t>※</a:t>
            </a:r>
            <a:r>
              <a:rPr lang="ja-JP" altLang="en-US" sz="1200" dirty="0">
                <a:solidFill>
                  <a:srgbClr val="FF0000"/>
                </a:solidFill>
                <a:latin typeface="+mn-ea"/>
              </a:rPr>
              <a:t>作成する控除申告書が不明な場合、メニュー画面に戻って確認することが可能です</a:t>
            </a:r>
            <a:endParaRPr lang="en-US" altLang="ja-JP" sz="1200" dirty="0">
              <a:solidFill>
                <a:srgbClr val="FF0000"/>
              </a:solidFill>
              <a:latin typeface="+mn-ea"/>
            </a:endParaRPr>
          </a:p>
        </p:txBody>
      </p:sp>
      <p:sp>
        <p:nvSpPr>
          <p:cNvPr id="17" name="角丸四角形 11">
            <a:extLst>
              <a:ext uri="{FF2B5EF4-FFF2-40B4-BE49-F238E27FC236}">
                <a16:creationId xmlns:a16="http://schemas.microsoft.com/office/drawing/2014/main" id="{62AFBEEF-4616-FD70-B4A7-C9AE12CA47F3}"/>
              </a:ext>
            </a:extLst>
          </p:cNvPr>
          <p:cNvSpPr/>
          <p:nvPr/>
        </p:nvSpPr>
        <p:spPr bwMode="auto">
          <a:xfrm>
            <a:off x="3582099" y="2149363"/>
            <a:ext cx="822122" cy="355677"/>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18" name="テキスト ボックス 17">
            <a:extLst>
              <a:ext uri="{FF2B5EF4-FFF2-40B4-BE49-F238E27FC236}">
                <a16:creationId xmlns:a16="http://schemas.microsoft.com/office/drawing/2014/main" id="{C49F833F-4F01-3D10-30A6-F402FA0C4D7A}"/>
              </a:ext>
            </a:extLst>
          </p:cNvPr>
          <p:cNvSpPr txBox="1"/>
          <p:nvPr/>
        </p:nvSpPr>
        <p:spPr>
          <a:xfrm>
            <a:off x="3257410" y="2116368"/>
            <a:ext cx="270499" cy="348109"/>
          </a:xfrm>
          <a:prstGeom prst="rect">
            <a:avLst/>
          </a:prstGeom>
          <a:solidFill>
            <a:schemeClr val="bg1"/>
          </a:solidFill>
          <a:ln>
            <a:noFill/>
          </a:ln>
        </p:spPr>
        <p:txBody>
          <a:bodyPr wrap="square" rtlCol="0">
            <a:spAutoFit/>
          </a:bodyPr>
          <a:lstStyle/>
          <a:p>
            <a:pPr algn="ctr"/>
            <a:r>
              <a:rPr lang="ja-JP" altLang="en-US" sz="1662" b="1" dirty="0">
                <a:solidFill>
                  <a:srgbClr val="FF0000"/>
                </a:solidFill>
              </a:rPr>
              <a:t>⑪</a:t>
            </a:r>
          </a:p>
        </p:txBody>
      </p:sp>
      <p:sp>
        <p:nvSpPr>
          <p:cNvPr id="4" name="角丸四角形 11">
            <a:extLst>
              <a:ext uri="{FF2B5EF4-FFF2-40B4-BE49-F238E27FC236}">
                <a16:creationId xmlns:a16="http://schemas.microsoft.com/office/drawing/2014/main" id="{CDDA402C-D28C-7BF1-29CA-60CA226CB93F}"/>
              </a:ext>
            </a:extLst>
          </p:cNvPr>
          <p:cNvSpPr/>
          <p:nvPr/>
        </p:nvSpPr>
        <p:spPr bwMode="auto">
          <a:xfrm>
            <a:off x="6595599" y="2978669"/>
            <a:ext cx="1222939" cy="307777"/>
          </a:xfrm>
          <a:prstGeom prst="roundRect">
            <a:avLst/>
          </a:prstGeom>
          <a:noFill/>
          <a:ln w="28575" cap="flat" cmpd="sng" algn="ctr">
            <a:solidFill>
              <a:srgbClr val="FF0000"/>
            </a:solidFill>
            <a:prstDash val="dash"/>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dirty="0">
              <a:latin typeface="ＭＳ Ｐゴシック" charset="-128"/>
              <a:ea typeface="ＭＳ Ｐゴシック" charset="-128"/>
            </a:endParaRPr>
          </a:p>
        </p:txBody>
      </p:sp>
      <p:sp>
        <p:nvSpPr>
          <p:cNvPr id="19" name="吹き出し: 円形 18">
            <a:extLst>
              <a:ext uri="{FF2B5EF4-FFF2-40B4-BE49-F238E27FC236}">
                <a16:creationId xmlns:a16="http://schemas.microsoft.com/office/drawing/2014/main" id="{3B7EAC0D-FFD2-E23D-3BEA-358146B50EBC}"/>
              </a:ext>
            </a:extLst>
          </p:cNvPr>
          <p:cNvSpPr/>
          <p:nvPr/>
        </p:nvSpPr>
        <p:spPr bwMode="auto">
          <a:xfrm>
            <a:off x="6347685" y="1706492"/>
            <a:ext cx="2365695" cy="885850"/>
          </a:xfrm>
          <a:prstGeom prst="wedgeEllipseCallout">
            <a:avLst>
              <a:gd name="adj1" fmla="val -5172"/>
              <a:gd name="adj2" fmla="val 85074"/>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各申告書の内容と詳細を</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200" dirty="0">
                <a:latin typeface="Meiryo UI" panose="020B0604030504040204" pitchFamily="50" charset="-128"/>
                <a:ea typeface="Meiryo UI" panose="020B0604030504040204" pitchFamily="50" charset="-128"/>
              </a:rPr>
              <a:t>確認することができます</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7" name="角丸四角形 11">
            <a:extLst>
              <a:ext uri="{FF2B5EF4-FFF2-40B4-BE49-F238E27FC236}">
                <a16:creationId xmlns:a16="http://schemas.microsoft.com/office/drawing/2014/main" id="{26F2BD76-1282-2B4A-FBD6-7C509E9A4672}"/>
              </a:ext>
            </a:extLst>
          </p:cNvPr>
          <p:cNvSpPr/>
          <p:nvPr/>
        </p:nvSpPr>
        <p:spPr bwMode="auto">
          <a:xfrm>
            <a:off x="6925913" y="5118340"/>
            <a:ext cx="959738" cy="355677"/>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9" name="テキスト ボックス 8">
            <a:extLst>
              <a:ext uri="{FF2B5EF4-FFF2-40B4-BE49-F238E27FC236}">
                <a16:creationId xmlns:a16="http://schemas.microsoft.com/office/drawing/2014/main" id="{DB7E3D7E-3E28-E96D-4DF0-E314EA94797B}"/>
              </a:ext>
            </a:extLst>
          </p:cNvPr>
          <p:cNvSpPr txBox="1"/>
          <p:nvPr/>
        </p:nvSpPr>
        <p:spPr>
          <a:xfrm>
            <a:off x="7270532" y="4732131"/>
            <a:ext cx="270499" cy="348109"/>
          </a:xfrm>
          <a:prstGeom prst="rect">
            <a:avLst/>
          </a:prstGeom>
          <a:solidFill>
            <a:schemeClr val="bg1"/>
          </a:solidFill>
          <a:ln>
            <a:noFill/>
          </a:ln>
        </p:spPr>
        <p:txBody>
          <a:bodyPr wrap="square" rtlCol="0">
            <a:spAutoFit/>
          </a:bodyPr>
          <a:lstStyle/>
          <a:p>
            <a:pPr algn="ctr"/>
            <a:r>
              <a:rPr lang="ja-JP" altLang="en-US" sz="1662" b="1" dirty="0">
                <a:solidFill>
                  <a:srgbClr val="FF0000"/>
                </a:solidFill>
              </a:rPr>
              <a:t>⑫</a:t>
            </a:r>
          </a:p>
        </p:txBody>
      </p:sp>
      <p:sp>
        <p:nvSpPr>
          <p:cNvPr id="14" name="吹き出し: 円形 13">
            <a:extLst>
              <a:ext uri="{FF2B5EF4-FFF2-40B4-BE49-F238E27FC236}">
                <a16:creationId xmlns:a16="http://schemas.microsoft.com/office/drawing/2014/main" id="{E2FB827D-1A53-A5EF-1D18-4FFEA5D8668E}"/>
              </a:ext>
            </a:extLst>
          </p:cNvPr>
          <p:cNvSpPr/>
          <p:nvPr/>
        </p:nvSpPr>
        <p:spPr bwMode="auto">
          <a:xfrm>
            <a:off x="341960" y="2924107"/>
            <a:ext cx="3426260" cy="2545870"/>
          </a:xfrm>
          <a:prstGeom prst="wedgeEllipseCallout">
            <a:avLst>
              <a:gd name="adj1" fmla="val 89583"/>
              <a:gd name="adj2" fmla="val 39931"/>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メニュー画面から</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受けられる控除の確認ができます</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200" dirty="0">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200" dirty="0">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200" dirty="0">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200" dirty="0">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3" name="図 12">
            <a:extLst>
              <a:ext uri="{FF2B5EF4-FFF2-40B4-BE49-F238E27FC236}">
                <a16:creationId xmlns:a16="http://schemas.microsoft.com/office/drawing/2014/main" id="{A38CA3C4-3F86-284B-31AA-A81C1EA8184A}"/>
              </a:ext>
            </a:extLst>
          </p:cNvPr>
          <p:cNvPicPr>
            <a:picLocks noChangeAspect="1"/>
          </p:cNvPicPr>
          <p:nvPr/>
        </p:nvPicPr>
        <p:blipFill>
          <a:blip r:embed="rId5"/>
          <a:srcRect l="22157" t="35552"/>
          <a:stretch/>
        </p:blipFill>
        <p:spPr>
          <a:xfrm>
            <a:off x="951066" y="3806606"/>
            <a:ext cx="2208048" cy="1223452"/>
          </a:xfrm>
          <a:prstGeom prst="rect">
            <a:avLst/>
          </a:prstGeom>
          <a:ln>
            <a:solidFill>
              <a:schemeClr val="tx1"/>
            </a:solidFill>
          </a:ln>
        </p:spPr>
      </p:pic>
      <p:sp>
        <p:nvSpPr>
          <p:cNvPr id="21" name="角丸四角形 11">
            <a:extLst>
              <a:ext uri="{FF2B5EF4-FFF2-40B4-BE49-F238E27FC236}">
                <a16:creationId xmlns:a16="http://schemas.microsoft.com/office/drawing/2014/main" id="{FE2C95AD-C3DC-C3DB-DABE-C6FF6E7CA976}"/>
              </a:ext>
            </a:extLst>
          </p:cNvPr>
          <p:cNvSpPr/>
          <p:nvPr/>
        </p:nvSpPr>
        <p:spPr bwMode="auto">
          <a:xfrm>
            <a:off x="5622477" y="5118340"/>
            <a:ext cx="1222940" cy="307777"/>
          </a:xfrm>
          <a:prstGeom prst="roundRect">
            <a:avLst/>
          </a:prstGeom>
          <a:noFill/>
          <a:ln w="28575" cap="flat" cmpd="sng" algn="ctr">
            <a:solidFill>
              <a:srgbClr val="FF0000"/>
            </a:solidFill>
            <a:prstDash val="dash"/>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dirty="0">
              <a:latin typeface="ＭＳ Ｐゴシック" charset="-128"/>
              <a:ea typeface="ＭＳ Ｐゴシック" charset="-128"/>
            </a:endParaRPr>
          </a:p>
        </p:txBody>
      </p:sp>
      <p:sp>
        <p:nvSpPr>
          <p:cNvPr id="22" name="テキスト ボックス 21">
            <a:extLst>
              <a:ext uri="{FF2B5EF4-FFF2-40B4-BE49-F238E27FC236}">
                <a16:creationId xmlns:a16="http://schemas.microsoft.com/office/drawing/2014/main" id="{C06F92AF-3966-5156-27C5-8D78062DA593}"/>
              </a:ext>
            </a:extLst>
          </p:cNvPr>
          <p:cNvSpPr txBox="1"/>
          <p:nvPr/>
        </p:nvSpPr>
        <p:spPr>
          <a:xfrm>
            <a:off x="5240532" y="5073870"/>
            <a:ext cx="270499" cy="348109"/>
          </a:xfrm>
          <a:prstGeom prst="rect">
            <a:avLst/>
          </a:prstGeom>
          <a:solidFill>
            <a:schemeClr val="bg1"/>
          </a:solidFill>
          <a:ln>
            <a:noFill/>
          </a:ln>
        </p:spPr>
        <p:txBody>
          <a:bodyPr wrap="square" rtlCol="0">
            <a:spAutoFit/>
          </a:bodyPr>
          <a:lstStyle/>
          <a:p>
            <a:pPr algn="ctr"/>
            <a:r>
              <a:rPr lang="en-US" altLang="ja-JP" sz="1662" b="1" dirty="0">
                <a:solidFill>
                  <a:srgbClr val="FF0000"/>
                </a:solidFill>
              </a:rPr>
              <a:t>※</a:t>
            </a:r>
            <a:endParaRPr lang="ja-JP" altLang="en-US" sz="1662" b="1" dirty="0">
              <a:solidFill>
                <a:srgbClr val="FF0000"/>
              </a:solidFill>
            </a:endParaRPr>
          </a:p>
        </p:txBody>
      </p:sp>
      <p:sp>
        <p:nvSpPr>
          <p:cNvPr id="23" name="下カーブ矢印 10">
            <a:extLst>
              <a:ext uri="{FF2B5EF4-FFF2-40B4-BE49-F238E27FC236}">
                <a16:creationId xmlns:a16="http://schemas.microsoft.com/office/drawing/2014/main" id="{C718D5AA-C3C1-72CE-90B0-8239E35A561A}"/>
              </a:ext>
            </a:extLst>
          </p:cNvPr>
          <p:cNvSpPr/>
          <p:nvPr/>
        </p:nvSpPr>
        <p:spPr bwMode="auto">
          <a:xfrm rot="1667281">
            <a:off x="4203268" y="1747329"/>
            <a:ext cx="2029036" cy="713154"/>
          </a:xfrm>
          <a:prstGeom prst="curvedDownArrow">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Tree>
    <p:extLst>
      <p:ext uri="{BB962C8B-B14F-4D97-AF65-F5344CB8AC3E}">
        <p14:creationId xmlns:p14="http://schemas.microsoft.com/office/powerpoint/2010/main" val="1588213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393F1EF6-15D0-3CF2-CF0A-4A92BE75EED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13539" y="1071954"/>
            <a:ext cx="5407621" cy="1114513"/>
          </a:xfrm>
          <a:prstGeom prst="rect">
            <a:avLst/>
          </a:prstGeom>
          <a:ln>
            <a:solidFill>
              <a:schemeClr val="tx1"/>
            </a:solidFill>
          </a:ln>
        </p:spPr>
      </p:pic>
      <p:pic>
        <p:nvPicPr>
          <p:cNvPr id="6" name="図 5">
            <a:extLst>
              <a:ext uri="{FF2B5EF4-FFF2-40B4-BE49-F238E27FC236}">
                <a16:creationId xmlns:a16="http://schemas.microsoft.com/office/drawing/2014/main" id="{2F7AEF85-3871-A3E1-2616-CA61ED65220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17754" y="2346209"/>
            <a:ext cx="6332185" cy="1092288"/>
          </a:xfrm>
          <a:prstGeom prst="rect">
            <a:avLst/>
          </a:prstGeom>
          <a:ln>
            <a:solidFill>
              <a:schemeClr val="tx1"/>
            </a:solidFill>
          </a:ln>
        </p:spPr>
      </p:pic>
      <p:sp>
        <p:nvSpPr>
          <p:cNvPr id="2" name="タイトル 1"/>
          <p:cNvSpPr>
            <a:spLocks noGrp="1"/>
          </p:cNvSpPr>
          <p:nvPr>
            <p:ph type="title"/>
          </p:nvPr>
        </p:nvSpPr>
        <p:spPr/>
        <p:txBody>
          <a:bodyPr/>
          <a:lstStyle/>
          <a:p>
            <a:r>
              <a:rPr lang="ja-JP" altLang="en-US" dirty="0"/>
              <a:t>控除申告書の作成</a:t>
            </a:r>
            <a:br>
              <a:rPr lang="en-US" altLang="ja-JP" dirty="0"/>
            </a:br>
            <a:r>
              <a:rPr lang="ja-JP" altLang="en-US" dirty="0"/>
              <a:t>初めて作成する場合⑦</a:t>
            </a:r>
          </a:p>
        </p:txBody>
      </p:sp>
      <p:sp>
        <p:nvSpPr>
          <p:cNvPr id="12" name="テキスト ボックス 11">
            <a:extLst>
              <a:ext uri="{FF2B5EF4-FFF2-40B4-BE49-F238E27FC236}">
                <a16:creationId xmlns:a16="http://schemas.microsoft.com/office/drawing/2014/main" id="{8A4B84E3-061A-646D-4D87-39B13E073270}"/>
              </a:ext>
            </a:extLst>
          </p:cNvPr>
          <p:cNvSpPr txBox="1"/>
          <p:nvPr/>
        </p:nvSpPr>
        <p:spPr>
          <a:xfrm>
            <a:off x="261817" y="4641213"/>
            <a:ext cx="8630137" cy="738664"/>
          </a:xfrm>
          <a:prstGeom prst="rect">
            <a:avLst/>
          </a:prstGeom>
          <a:noFill/>
        </p:spPr>
        <p:txBody>
          <a:bodyPr wrap="square" rtlCol="0">
            <a:spAutoFit/>
          </a:bodyPr>
          <a:lstStyle/>
          <a:p>
            <a:r>
              <a:rPr lang="ja-JP" altLang="en-US" sz="1400" dirty="0">
                <a:latin typeface="+mn-ea"/>
              </a:rPr>
              <a:t>⑬　各申告書の内容を記入し、［入力完了］をクリックします</a:t>
            </a:r>
            <a:endParaRPr lang="en-US" altLang="ja-JP" sz="1400" dirty="0">
              <a:latin typeface="+mn-ea"/>
            </a:endParaRPr>
          </a:p>
          <a:p>
            <a:r>
              <a:rPr lang="ja-JP" altLang="en-US" sz="1400" dirty="0">
                <a:latin typeface="+mn-ea"/>
              </a:rPr>
              <a:t>⑭　記入した内容に相違がないか確認し、［保存して次の申告書作成に進む］をクリックします</a:t>
            </a:r>
            <a:endParaRPr lang="en-US" altLang="ja-JP" sz="1400" dirty="0">
              <a:latin typeface="+mn-ea"/>
            </a:endParaRPr>
          </a:p>
          <a:p>
            <a:r>
              <a:rPr lang="ja-JP" altLang="en-US" sz="1400" dirty="0">
                <a:latin typeface="+mn-ea"/>
              </a:rPr>
              <a:t>⑮　すべての申告書に記入し、内容に相違がないことを確認したら、［確定］をクリックします</a:t>
            </a:r>
            <a:endParaRPr lang="en-US" altLang="ja-JP" sz="1400" dirty="0">
              <a:latin typeface="+mn-ea"/>
            </a:endParaRPr>
          </a:p>
        </p:txBody>
      </p:sp>
      <p:sp>
        <p:nvSpPr>
          <p:cNvPr id="17" name="角丸四角形 11">
            <a:extLst>
              <a:ext uri="{FF2B5EF4-FFF2-40B4-BE49-F238E27FC236}">
                <a16:creationId xmlns:a16="http://schemas.microsoft.com/office/drawing/2014/main" id="{62AFBEEF-4616-FD70-B4A7-C9AE12CA47F3}"/>
              </a:ext>
            </a:extLst>
          </p:cNvPr>
          <p:cNvSpPr/>
          <p:nvPr/>
        </p:nvSpPr>
        <p:spPr bwMode="auto">
          <a:xfrm>
            <a:off x="4013348" y="1633819"/>
            <a:ext cx="1294118" cy="355677"/>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18" name="テキスト ボックス 17">
            <a:extLst>
              <a:ext uri="{FF2B5EF4-FFF2-40B4-BE49-F238E27FC236}">
                <a16:creationId xmlns:a16="http://schemas.microsoft.com/office/drawing/2014/main" id="{C49F833F-4F01-3D10-30A6-F402FA0C4D7A}"/>
              </a:ext>
            </a:extLst>
          </p:cNvPr>
          <p:cNvSpPr txBox="1"/>
          <p:nvPr/>
        </p:nvSpPr>
        <p:spPr>
          <a:xfrm>
            <a:off x="4013348" y="1258397"/>
            <a:ext cx="270499" cy="348109"/>
          </a:xfrm>
          <a:prstGeom prst="rect">
            <a:avLst/>
          </a:prstGeom>
          <a:solidFill>
            <a:schemeClr val="bg1"/>
          </a:solidFill>
          <a:ln>
            <a:noFill/>
          </a:ln>
        </p:spPr>
        <p:txBody>
          <a:bodyPr wrap="square" rtlCol="0">
            <a:spAutoFit/>
          </a:bodyPr>
          <a:lstStyle/>
          <a:p>
            <a:pPr algn="ctr"/>
            <a:r>
              <a:rPr lang="ja-JP" altLang="en-US" sz="1662" b="1" dirty="0">
                <a:solidFill>
                  <a:srgbClr val="FF0000"/>
                </a:solidFill>
              </a:rPr>
              <a:t>⑬</a:t>
            </a:r>
          </a:p>
        </p:txBody>
      </p:sp>
      <p:sp>
        <p:nvSpPr>
          <p:cNvPr id="19" name="吹き出し: 円形 18">
            <a:extLst>
              <a:ext uri="{FF2B5EF4-FFF2-40B4-BE49-F238E27FC236}">
                <a16:creationId xmlns:a16="http://schemas.microsoft.com/office/drawing/2014/main" id="{3B7EAC0D-FFD2-E23D-3BEA-358146B50EBC}"/>
              </a:ext>
            </a:extLst>
          </p:cNvPr>
          <p:cNvSpPr/>
          <p:nvPr/>
        </p:nvSpPr>
        <p:spPr bwMode="auto">
          <a:xfrm>
            <a:off x="422970" y="2218851"/>
            <a:ext cx="2617927" cy="707886"/>
          </a:xfrm>
          <a:prstGeom prst="wedgeEllipseCallout">
            <a:avLst>
              <a:gd name="adj1" fmla="val 43717"/>
              <a:gd name="adj2" fmla="val -70721"/>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記入を中断する際は、</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200" dirty="0">
                <a:latin typeface="Meiryo UI" panose="020B0604030504040204" pitchFamily="50" charset="-128"/>
                <a:ea typeface="Meiryo UI" panose="020B0604030504040204" pitchFamily="50" charset="-128"/>
              </a:rPr>
              <a:t>［一時保存］をクリックします</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7" name="角丸四角形 11">
            <a:extLst>
              <a:ext uri="{FF2B5EF4-FFF2-40B4-BE49-F238E27FC236}">
                <a16:creationId xmlns:a16="http://schemas.microsoft.com/office/drawing/2014/main" id="{26F2BD76-1282-2B4A-FBD6-7C509E9A4672}"/>
              </a:ext>
            </a:extLst>
          </p:cNvPr>
          <p:cNvSpPr/>
          <p:nvPr/>
        </p:nvSpPr>
        <p:spPr bwMode="auto">
          <a:xfrm>
            <a:off x="5149049" y="2831128"/>
            <a:ext cx="1522472" cy="433297"/>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21" name="角丸四角形 11">
            <a:extLst>
              <a:ext uri="{FF2B5EF4-FFF2-40B4-BE49-F238E27FC236}">
                <a16:creationId xmlns:a16="http://schemas.microsoft.com/office/drawing/2014/main" id="{FE2C95AD-C3DC-C3DB-DABE-C6FF6E7CA976}"/>
              </a:ext>
            </a:extLst>
          </p:cNvPr>
          <p:cNvSpPr/>
          <p:nvPr/>
        </p:nvSpPr>
        <p:spPr bwMode="auto">
          <a:xfrm>
            <a:off x="2925657" y="1653799"/>
            <a:ext cx="964070" cy="388448"/>
          </a:xfrm>
          <a:prstGeom prst="roundRect">
            <a:avLst/>
          </a:prstGeom>
          <a:noFill/>
          <a:ln w="28575" cap="flat" cmpd="sng" algn="ctr">
            <a:solidFill>
              <a:srgbClr val="FF0000"/>
            </a:solidFill>
            <a:prstDash val="dash"/>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dirty="0">
              <a:latin typeface="ＭＳ Ｐゴシック" charset="-128"/>
              <a:ea typeface="ＭＳ Ｐゴシック" charset="-128"/>
            </a:endParaRPr>
          </a:p>
        </p:txBody>
      </p:sp>
      <p:sp>
        <p:nvSpPr>
          <p:cNvPr id="5" name="テキスト ボックス 4">
            <a:extLst>
              <a:ext uri="{FF2B5EF4-FFF2-40B4-BE49-F238E27FC236}">
                <a16:creationId xmlns:a16="http://schemas.microsoft.com/office/drawing/2014/main" id="{AA82A66F-9022-928D-05A5-F8436FE7C07C}"/>
              </a:ext>
            </a:extLst>
          </p:cNvPr>
          <p:cNvSpPr txBox="1"/>
          <p:nvPr/>
        </p:nvSpPr>
        <p:spPr>
          <a:xfrm>
            <a:off x="5013799" y="2455718"/>
            <a:ext cx="270499" cy="348109"/>
          </a:xfrm>
          <a:prstGeom prst="rect">
            <a:avLst/>
          </a:prstGeom>
          <a:solidFill>
            <a:schemeClr val="bg1"/>
          </a:solidFill>
          <a:ln>
            <a:noFill/>
          </a:ln>
        </p:spPr>
        <p:txBody>
          <a:bodyPr wrap="square" rtlCol="0">
            <a:spAutoFit/>
          </a:bodyPr>
          <a:lstStyle/>
          <a:p>
            <a:pPr algn="ctr"/>
            <a:r>
              <a:rPr lang="ja-JP" altLang="en-US" sz="1662" b="1" dirty="0">
                <a:solidFill>
                  <a:srgbClr val="FF0000"/>
                </a:solidFill>
              </a:rPr>
              <a:t>⑭</a:t>
            </a:r>
          </a:p>
        </p:txBody>
      </p:sp>
      <p:sp>
        <p:nvSpPr>
          <p:cNvPr id="11" name="角丸四角形 11">
            <a:extLst>
              <a:ext uri="{FF2B5EF4-FFF2-40B4-BE49-F238E27FC236}">
                <a16:creationId xmlns:a16="http://schemas.microsoft.com/office/drawing/2014/main" id="{53CDCCAB-9785-18B1-FB22-6F7421FD44E5}"/>
              </a:ext>
            </a:extLst>
          </p:cNvPr>
          <p:cNvSpPr/>
          <p:nvPr/>
        </p:nvSpPr>
        <p:spPr bwMode="auto">
          <a:xfrm>
            <a:off x="4003531" y="2831127"/>
            <a:ext cx="1010267" cy="433297"/>
          </a:xfrm>
          <a:prstGeom prst="roundRect">
            <a:avLst/>
          </a:prstGeom>
          <a:noFill/>
          <a:ln w="28575" cap="flat" cmpd="sng" algn="ctr">
            <a:solidFill>
              <a:srgbClr val="FF0000"/>
            </a:solidFill>
            <a:prstDash val="dash"/>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dirty="0">
              <a:latin typeface="ＭＳ Ｐゴシック" charset="-128"/>
              <a:ea typeface="ＭＳ Ｐゴシック" charset="-128"/>
            </a:endParaRPr>
          </a:p>
        </p:txBody>
      </p:sp>
      <p:pic>
        <p:nvPicPr>
          <p:cNvPr id="16" name="図 15">
            <a:extLst>
              <a:ext uri="{FF2B5EF4-FFF2-40B4-BE49-F238E27FC236}">
                <a16:creationId xmlns:a16="http://schemas.microsoft.com/office/drawing/2014/main" id="{1D505751-3F41-DC79-9FC4-E17252B49E7D}"/>
              </a:ext>
            </a:extLst>
          </p:cNvPr>
          <p:cNvPicPr>
            <a:picLocks noChangeAspect="1"/>
          </p:cNvPicPr>
          <p:nvPr/>
        </p:nvPicPr>
        <p:blipFill>
          <a:blip r:embed="rId5"/>
          <a:stretch>
            <a:fillRect/>
          </a:stretch>
        </p:blipFill>
        <p:spPr>
          <a:xfrm>
            <a:off x="1809257" y="3627844"/>
            <a:ext cx="6996418" cy="823442"/>
          </a:xfrm>
          <a:prstGeom prst="rect">
            <a:avLst/>
          </a:prstGeom>
          <a:ln>
            <a:solidFill>
              <a:schemeClr val="tx1"/>
            </a:solidFill>
          </a:ln>
        </p:spPr>
      </p:pic>
      <p:sp>
        <p:nvSpPr>
          <p:cNvPr id="20" name="角丸四角形 11">
            <a:extLst>
              <a:ext uri="{FF2B5EF4-FFF2-40B4-BE49-F238E27FC236}">
                <a16:creationId xmlns:a16="http://schemas.microsoft.com/office/drawing/2014/main" id="{EDCEC591-F819-7606-D091-262683EA67C6}"/>
              </a:ext>
            </a:extLst>
          </p:cNvPr>
          <p:cNvSpPr/>
          <p:nvPr/>
        </p:nvSpPr>
        <p:spPr bwMode="auto">
          <a:xfrm>
            <a:off x="6299738" y="3841769"/>
            <a:ext cx="1686581" cy="503728"/>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23" name="テキスト ボックス 22">
            <a:extLst>
              <a:ext uri="{FF2B5EF4-FFF2-40B4-BE49-F238E27FC236}">
                <a16:creationId xmlns:a16="http://schemas.microsoft.com/office/drawing/2014/main" id="{4D6B2BC6-163F-EDA5-E115-C57988A658EA}"/>
              </a:ext>
            </a:extLst>
          </p:cNvPr>
          <p:cNvSpPr txBox="1"/>
          <p:nvPr/>
        </p:nvSpPr>
        <p:spPr>
          <a:xfrm>
            <a:off x="6013093" y="3627844"/>
            <a:ext cx="270499" cy="348109"/>
          </a:xfrm>
          <a:prstGeom prst="rect">
            <a:avLst/>
          </a:prstGeom>
          <a:solidFill>
            <a:schemeClr val="bg1"/>
          </a:solidFill>
          <a:ln>
            <a:noFill/>
          </a:ln>
        </p:spPr>
        <p:txBody>
          <a:bodyPr wrap="square" rtlCol="0">
            <a:spAutoFit/>
          </a:bodyPr>
          <a:lstStyle/>
          <a:p>
            <a:pPr algn="ctr"/>
            <a:r>
              <a:rPr lang="ja-JP" altLang="en-US" sz="1662" b="1" dirty="0">
                <a:solidFill>
                  <a:srgbClr val="FF0000"/>
                </a:solidFill>
              </a:rPr>
              <a:t>⑮</a:t>
            </a:r>
          </a:p>
        </p:txBody>
      </p:sp>
      <p:sp>
        <p:nvSpPr>
          <p:cNvPr id="24" name="下カーブ矢印 10">
            <a:extLst>
              <a:ext uri="{FF2B5EF4-FFF2-40B4-BE49-F238E27FC236}">
                <a16:creationId xmlns:a16="http://schemas.microsoft.com/office/drawing/2014/main" id="{A8653AFF-06CF-FF70-5F60-D3C22F341B52}"/>
              </a:ext>
            </a:extLst>
          </p:cNvPr>
          <p:cNvSpPr/>
          <p:nvPr/>
        </p:nvSpPr>
        <p:spPr bwMode="auto">
          <a:xfrm rot="1919338">
            <a:off x="5452466" y="1626884"/>
            <a:ext cx="1694544" cy="619011"/>
          </a:xfrm>
          <a:prstGeom prst="curvedDownArrow">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25" name="下カーブ矢印 10">
            <a:extLst>
              <a:ext uri="{FF2B5EF4-FFF2-40B4-BE49-F238E27FC236}">
                <a16:creationId xmlns:a16="http://schemas.microsoft.com/office/drawing/2014/main" id="{73B5327F-2F89-614B-5530-0E21934298C8}"/>
              </a:ext>
            </a:extLst>
          </p:cNvPr>
          <p:cNvSpPr/>
          <p:nvPr/>
        </p:nvSpPr>
        <p:spPr bwMode="auto">
          <a:xfrm rot="1919338">
            <a:off x="6876813" y="2857567"/>
            <a:ext cx="1694544" cy="619011"/>
          </a:xfrm>
          <a:prstGeom prst="curvedDownArrow">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Tree>
    <p:extLst>
      <p:ext uri="{BB962C8B-B14F-4D97-AF65-F5344CB8AC3E}">
        <p14:creationId xmlns:p14="http://schemas.microsoft.com/office/powerpoint/2010/main" val="2739326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控除申告書の作成</a:t>
            </a:r>
            <a:br>
              <a:rPr lang="en-US" altLang="ja-JP" dirty="0"/>
            </a:br>
            <a:r>
              <a:rPr lang="en-US" altLang="ja-JP" dirty="0"/>
              <a:t>2</a:t>
            </a:r>
            <a:r>
              <a:rPr lang="ja-JP" altLang="en-US" dirty="0"/>
              <a:t>年目以降に作成する場合①</a:t>
            </a:r>
          </a:p>
        </p:txBody>
      </p:sp>
      <p:sp>
        <p:nvSpPr>
          <p:cNvPr id="3" name="コンテンツ プレースホルダー 2"/>
          <p:cNvSpPr>
            <a:spLocks noGrp="1"/>
          </p:cNvSpPr>
          <p:nvPr>
            <p:ph idx="1"/>
          </p:nvPr>
        </p:nvSpPr>
        <p:spPr/>
        <p:txBody>
          <a:bodyPr/>
          <a:lstStyle/>
          <a:p>
            <a:r>
              <a:rPr kumimoji="1" lang="ja-JP" altLang="en-US" sz="1200" dirty="0"/>
              <a:t>控除申告書を</a:t>
            </a:r>
            <a:r>
              <a:rPr lang="ja-JP" altLang="en-US" sz="1200" dirty="0"/>
              <a:t>２年目以降に作成する</a:t>
            </a:r>
            <a:r>
              <a:rPr kumimoji="1" lang="ja-JP" altLang="en-US" sz="1200" dirty="0"/>
              <a:t>場合の手順です</a:t>
            </a:r>
            <a:r>
              <a:rPr kumimoji="1" lang="en-US" altLang="ja-JP" sz="1100" dirty="0">
                <a:solidFill>
                  <a:srgbClr val="FF0000"/>
                </a:solidFill>
              </a:rPr>
              <a:t>※</a:t>
            </a:r>
            <a:r>
              <a:rPr lang="ja-JP" altLang="en-US" sz="1100" dirty="0">
                <a:solidFill>
                  <a:srgbClr val="FF0000"/>
                </a:solidFill>
              </a:rPr>
              <a:t>前年</a:t>
            </a:r>
            <a:r>
              <a:rPr kumimoji="1" lang="ja-JP" altLang="en-US" sz="1100" dirty="0">
                <a:solidFill>
                  <a:srgbClr val="FF0000"/>
                </a:solidFill>
              </a:rPr>
              <a:t>度分の控除申告書データを保管している場合に限る</a:t>
            </a:r>
            <a:endParaRPr kumimoji="1" lang="ja-JP" altLang="en-US" sz="1200" dirty="0">
              <a:solidFill>
                <a:srgbClr val="FF0000"/>
              </a:solidFill>
            </a:endParaRPr>
          </a:p>
        </p:txBody>
      </p:sp>
      <p:pic>
        <p:nvPicPr>
          <p:cNvPr id="9" name="図 8">
            <a:extLst>
              <a:ext uri="{FF2B5EF4-FFF2-40B4-BE49-F238E27FC236}">
                <a16:creationId xmlns:a16="http://schemas.microsoft.com/office/drawing/2014/main" id="{A97B364D-BAF3-F667-A9B9-E5C45B167383}"/>
              </a:ext>
            </a:extLst>
          </p:cNvPr>
          <p:cNvPicPr>
            <a:picLocks noChangeAspect="1"/>
          </p:cNvPicPr>
          <p:nvPr/>
        </p:nvPicPr>
        <p:blipFill>
          <a:blip r:embed="rId3"/>
          <a:srcRect t="3977" b="2227"/>
          <a:stretch/>
        </p:blipFill>
        <p:spPr>
          <a:xfrm>
            <a:off x="452442" y="1115628"/>
            <a:ext cx="5537862" cy="4058550"/>
          </a:xfrm>
          <a:prstGeom prst="rect">
            <a:avLst/>
          </a:prstGeom>
          <a:ln>
            <a:solidFill>
              <a:schemeClr val="tx1"/>
            </a:solidFill>
          </a:ln>
        </p:spPr>
      </p:pic>
      <p:sp>
        <p:nvSpPr>
          <p:cNvPr id="12" name="テキスト ボックス 11">
            <a:extLst>
              <a:ext uri="{FF2B5EF4-FFF2-40B4-BE49-F238E27FC236}">
                <a16:creationId xmlns:a16="http://schemas.microsoft.com/office/drawing/2014/main" id="{8A4B84E3-061A-646D-4D87-39B13E073270}"/>
              </a:ext>
            </a:extLst>
          </p:cNvPr>
          <p:cNvSpPr txBox="1"/>
          <p:nvPr/>
        </p:nvSpPr>
        <p:spPr>
          <a:xfrm>
            <a:off x="252046" y="5300938"/>
            <a:ext cx="8630137" cy="523220"/>
          </a:xfrm>
          <a:prstGeom prst="rect">
            <a:avLst/>
          </a:prstGeom>
          <a:noFill/>
        </p:spPr>
        <p:txBody>
          <a:bodyPr wrap="square" rtlCol="0">
            <a:spAutoFit/>
          </a:bodyPr>
          <a:lstStyle/>
          <a:p>
            <a:r>
              <a:rPr lang="ja-JP" altLang="en-US" sz="1400" dirty="0">
                <a:latin typeface="+mn-ea"/>
              </a:rPr>
              <a:t>①　［控除申告書を作成する方］をクリックします</a:t>
            </a:r>
            <a:endParaRPr lang="en-US" altLang="ja-JP" sz="1400" dirty="0">
              <a:latin typeface="+mn-ea"/>
            </a:endParaRPr>
          </a:p>
          <a:p>
            <a:r>
              <a:rPr lang="ja-JP" altLang="en-US" sz="1400" dirty="0">
                <a:latin typeface="+mn-ea"/>
              </a:rPr>
              <a:t>②　「あなたひとりで使用する」を選択し、［次へ］をクリックします</a:t>
            </a:r>
            <a:endParaRPr lang="en-US" altLang="ja-JP" sz="1400" dirty="0">
              <a:latin typeface="+mn-ea"/>
            </a:endParaRPr>
          </a:p>
        </p:txBody>
      </p:sp>
      <p:sp>
        <p:nvSpPr>
          <p:cNvPr id="17" name="角丸四角形 11">
            <a:extLst>
              <a:ext uri="{FF2B5EF4-FFF2-40B4-BE49-F238E27FC236}">
                <a16:creationId xmlns:a16="http://schemas.microsoft.com/office/drawing/2014/main" id="{62AFBEEF-4616-FD70-B4A7-C9AE12CA47F3}"/>
              </a:ext>
            </a:extLst>
          </p:cNvPr>
          <p:cNvSpPr/>
          <p:nvPr/>
        </p:nvSpPr>
        <p:spPr bwMode="auto">
          <a:xfrm>
            <a:off x="2273025" y="2564937"/>
            <a:ext cx="1904693" cy="386068"/>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18" name="テキスト ボックス 17">
            <a:extLst>
              <a:ext uri="{FF2B5EF4-FFF2-40B4-BE49-F238E27FC236}">
                <a16:creationId xmlns:a16="http://schemas.microsoft.com/office/drawing/2014/main" id="{C49F833F-4F01-3D10-30A6-F402FA0C4D7A}"/>
              </a:ext>
            </a:extLst>
          </p:cNvPr>
          <p:cNvSpPr txBox="1"/>
          <p:nvPr/>
        </p:nvSpPr>
        <p:spPr>
          <a:xfrm>
            <a:off x="1923179" y="2583916"/>
            <a:ext cx="270499" cy="348109"/>
          </a:xfrm>
          <a:prstGeom prst="rect">
            <a:avLst/>
          </a:prstGeom>
          <a:solidFill>
            <a:schemeClr val="bg1"/>
          </a:solidFill>
          <a:ln>
            <a:noFill/>
          </a:ln>
        </p:spPr>
        <p:txBody>
          <a:bodyPr wrap="square" rtlCol="0">
            <a:spAutoFit/>
          </a:bodyPr>
          <a:lstStyle/>
          <a:p>
            <a:pPr algn="ctr"/>
            <a:r>
              <a:rPr lang="ja-JP" altLang="en-US" sz="1662" b="1" dirty="0">
                <a:solidFill>
                  <a:srgbClr val="FF0000"/>
                </a:solidFill>
              </a:rPr>
              <a:t>①</a:t>
            </a:r>
          </a:p>
        </p:txBody>
      </p:sp>
      <p:pic>
        <p:nvPicPr>
          <p:cNvPr id="20" name="図 19">
            <a:extLst>
              <a:ext uri="{FF2B5EF4-FFF2-40B4-BE49-F238E27FC236}">
                <a16:creationId xmlns:a16="http://schemas.microsoft.com/office/drawing/2014/main" id="{1D5E6719-D23E-BF56-CCAE-673AC02903D3}"/>
              </a:ext>
            </a:extLst>
          </p:cNvPr>
          <p:cNvPicPr>
            <a:picLocks noChangeAspect="1"/>
          </p:cNvPicPr>
          <p:nvPr/>
        </p:nvPicPr>
        <p:blipFill>
          <a:blip r:embed="rId4"/>
          <a:stretch>
            <a:fillRect/>
          </a:stretch>
        </p:blipFill>
        <p:spPr>
          <a:xfrm>
            <a:off x="4923776" y="3184269"/>
            <a:ext cx="3859309" cy="1896288"/>
          </a:xfrm>
          <a:prstGeom prst="rect">
            <a:avLst/>
          </a:prstGeom>
          <a:ln>
            <a:solidFill>
              <a:schemeClr val="tx1"/>
            </a:solidFill>
          </a:ln>
        </p:spPr>
      </p:pic>
      <p:sp>
        <p:nvSpPr>
          <p:cNvPr id="21" name="下カーブ矢印 10">
            <a:extLst>
              <a:ext uri="{FF2B5EF4-FFF2-40B4-BE49-F238E27FC236}">
                <a16:creationId xmlns:a16="http://schemas.microsoft.com/office/drawing/2014/main" id="{55A77AFF-06A4-7DD0-BE15-4671567EB5CA}"/>
              </a:ext>
            </a:extLst>
          </p:cNvPr>
          <p:cNvSpPr/>
          <p:nvPr/>
        </p:nvSpPr>
        <p:spPr bwMode="auto">
          <a:xfrm rot="1162486">
            <a:off x="4376126" y="2252711"/>
            <a:ext cx="2749021" cy="742619"/>
          </a:xfrm>
          <a:prstGeom prst="curvedDownArrow">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22" name="角丸四角形 11">
            <a:extLst>
              <a:ext uri="{FF2B5EF4-FFF2-40B4-BE49-F238E27FC236}">
                <a16:creationId xmlns:a16="http://schemas.microsoft.com/office/drawing/2014/main" id="{28A6381C-E587-A70B-8106-19694D17D5A5}"/>
              </a:ext>
            </a:extLst>
          </p:cNvPr>
          <p:cNvSpPr/>
          <p:nvPr/>
        </p:nvSpPr>
        <p:spPr bwMode="auto">
          <a:xfrm>
            <a:off x="5075339" y="3882651"/>
            <a:ext cx="2952926" cy="184559"/>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23" name="角丸四角形 11">
            <a:extLst>
              <a:ext uri="{FF2B5EF4-FFF2-40B4-BE49-F238E27FC236}">
                <a16:creationId xmlns:a16="http://schemas.microsoft.com/office/drawing/2014/main" id="{64905737-3995-E1F3-9561-599E9FDA5876}"/>
              </a:ext>
            </a:extLst>
          </p:cNvPr>
          <p:cNvSpPr/>
          <p:nvPr/>
        </p:nvSpPr>
        <p:spPr bwMode="auto">
          <a:xfrm>
            <a:off x="7449047" y="4679607"/>
            <a:ext cx="1183225" cy="260058"/>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24" name="テキスト ボックス 23">
            <a:extLst>
              <a:ext uri="{FF2B5EF4-FFF2-40B4-BE49-F238E27FC236}">
                <a16:creationId xmlns:a16="http://schemas.microsoft.com/office/drawing/2014/main" id="{FA971AF4-2A80-7541-892E-D057B6B383C3}"/>
              </a:ext>
            </a:extLst>
          </p:cNvPr>
          <p:cNvSpPr txBox="1"/>
          <p:nvPr/>
        </p:nvSpPr>
        <p:spPr>
          <a:xfrm>
            <a:off x="4781351" y="3800875"/>
            <a:ext cx="270499" cy="348109"/>
          </a:xfrm>
          <a:prstGeom prst="rect">
            <a:avLst/>
          </a:prstGeom>
          <a:solidFill>
            <a:schemeClr val="bg1"/>
          </a:solidFill>
          <a:ln>
            <a:noFill/>
          </a:ln>
        </p:spPr>
        <p:txBody>
          <a:bodyPr wrap="square" rtlCol="0">
            <a:spAutoFit/>
          </a:bodyPr>
          <a:lstStyle/>
          <a:p>
            <a:pPr algn="ctr"/>
            <a:r>
              <a:rPr lang="ja-JP" altLang="en-US" sz="1662" b="1" dirty="0">
                <a:solidFill>
                  <a:srgbClr val="FF0000"/>
                </a:solidFill>
              </a:rPr>
              <a:t>②</a:t>
            </a:r>
          </a:p>
        </p:txBody>
      </p:sp>
    </p:spTree>
    <p:extLst>
      <p:ext uri="{BB962C8B-B14F-4D97-AF65-F5344CB8AC3E}">
        <p14:creationId xmlns:p14="http://schemas.microsoft.com/office/powerpoint/2010/main" val="1653027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控除申告書の作成</a:t>
            </a:r>
            <a:br>
              <a:rPr lang="en-US" altLang="ja-JP" dirty="0"/>
            </a:br>
            <a:r>
              <a:rPr lang="en-US" altLang="ja-JP" dirty="0"/>
              <a:t>2</a:t>
            </a:r>
            <a:r>
              <a:rPr lang="ja-JP" altLang="en-US" dirty="0"/>
              <a:t>年目以降に作成する場合②</a:t>
            </a:r>
          </a:p>
        </p:txBody>
      </p:sp>
      <p:pic>
        <p:nvPicPr>
          <p:cNvPr id="9" name="図 8">
            <a:extLst>
              <a:ext uri="{FF2B5EF4-FFF2-40B4-BE49-F238E27FC236}">
                <a16:creationId xmlns:a16="http://schemas.microsoft.com/office/drawing/2014/main" id="{A97B364D-BAF3-F667-A9B9-E5C45B16738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40125" y="1157031"/>
            <a:ext cx="4702036" cy="3414969"/>
          </a:xfrm>
          <a:prstGeom prst="rect">
            <a:avLst/>
          </a:prstGeom>
          <a:ln>
            <a:solidFill>
              <a:schemeClr val="tx1"/>
            </a:solidFill>
          </a:ln>
        </p:spPr>
      </p:pic>
      <p:sp>
        <p:nvSpPr>
          <p:cNvPr id="12" name="テキスト ボックス 11">
            <a:extLst>
              <a:ext uri="{FF2B5EF4-FFF2-40B4-BE49-F238E27FC236}">
                <a16:creationId xmlns:a16="http://schemas.microsoft.com/office/drawing/2014/main" id="{8A4B84E3-061A-646D-4D87-39B13E073270}"/>
              </a:ext>
            </a:extLst>
          </p:cNvPr>
          <p:cNvSpPr txBox="1"/>
          <p:nvPr/>
        </p:nvSpPr>
        <p:spPr>
          <a:xfrm>
            <a:off x="252046" y="5423801"/>
            <a:ext cx="8630137" cy="523220"/>
          </a:xfrm>
          <a:prstGeom prst="rect">
            <a:avLst/>
          </a:prstGeom>
          <a:noFill/>
        </p:spPr>
        <p:txBody>
          <a:bodyPr wrap="square" rtlCol="0">
            <a:spAutoFit/>
          </a:bodyPr>
          <a:lstStyle/>
          <a:p>
            <a:r>
              <a:rPr lang="ja-JP" altLang="en-US" sz="1400" dirty="0">
                <a:latin typeface="+mn-ea"/>
              </a:rPr>
              <a:t>③　［新しく控除申告書を作成］をクリックします</a:t>
            </a:r>
            <a:endParaRPr lang="en-US" altLang="ja-JP" sz="1400" dirty="0">
              <a:latin typeface="+mn-ea"/>
            </a:endParaRPr>
          </a:p>
          <a:p>
            <a:r>
              <a:rPr lang="ja-JP" altLang="en-US" sz="1400" dirty="0">
                <a:latin typeface="+mn-ea"/>
              </a:rPr>
              <a:t>④　［申告書データを利用して作成］をクリックします</a:t>
            </a:r>
            <a:endParaRPr lang="en-US" altLang="ja-JP" sz="1400" dirty="0">
              <a:latin typeface="+mn-ea"/>
            </a:endParaRPr>
          </a:p>
        </p:txBody>
      </p:sp>
      <p:sp>
        <p:nvSpPr>
          <p:cNvPr id="17" name="角丸四角形 11">
            <a:extLst>
              <a:ext uri="{FF2B5EF4-FFF2-40B4-BE49-F238E27FC236}">
                <a16:creationId xmlns:a16="http://schemas.microsoft.com/office/drawing/2014/main" id="{62AFBEEF-4616-FD70-B4A7-C9AE12CA47F3}"/>
              </a:ext>
            </a:extLst>
          </p:cNvPr>
          <p:cNvSpPr/>
          <p:nvPr/>
        </p:nvSpPr>
        <p:spPr bwMode="auto">
          <a:xfrm>
            <a:off x="1339000" y="2903481"/>
            <a:ext cx="1563591" cy="339132"/>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18" name="テキスト ボックス 17">
            <a:extLst>
              <a:ext uri="{FF2B5EF4-FFF2-40B4-BE49-F238E27FC236}">
                <a16:creationId xmlns:a16="http://schemas.microsoft.com/office/drawing/2014/main" id="{C49F833F-4F01-3D10-30A6-F402FA0C4D7A}"/>
              </a:ext>
            </a:extLst>
          </p:cNvPr>
          <p:cNvSpPr txBox="1"/>
          <p:nvPr/>
        </p:nvSpPr>
        <p:spPr>
          <a:xfrm>
            <a:off x="1091879" y="3260760"/>
            <a:ext cx="270499" cy="348109"/>
          </a:xfrm>
          <a:prstGeom prst="rect">
            <a:avLst/>
          </a:prstGeom>
          <a:solidFill>
            <a:schemeClr val="bg1"/>
          </a:solidFill>
          <a:ln>
            <a:noFill/>
          </a:ln>
        </p:spPr>
        <p:txBody>
          <a:bodyPr wrap="square" rtlCol="0">
            <a:spAutoFit/>
          </a:bodyPr>
          <a:lstStyle/>
          <a:p>
            <a:pPr algn="ctr"/>
            <a:r>
              <a:rPr lang="ja-JP" altLang="en-US" sz="1662" b="1" dirty="0">
                <a:solidFill>
                  <a:srgbClr val="FF0000"/>
                </a:solidFill>
              </a:rPr>
              <a:t>③</a:t>
            </a:r>
          </a:p>
        </p:txBody>
      </p:sp>
      <p:sp>
        <p:nvSpPr>
          <p:cNvPr id="5" name="角丸四角形 11">
            <a:extLst>
              <a:ext uri="{FF2B5EF4-FFF2-40B4-BE49-F238E27FC236}">
                <a16:creationId xmlns:a16="http://schemas.microsoft.com/office/drawing/2014/main" id="{EA54A4BE-8343-21B9-C778-CE1B2796D34B}"/>
              </a:ext>
            </a:extLst>
          </p:cNvPr>
          <p:cNvSpPr/>
          <p:nvPr/>
        </p:nvSpPr>
        <p:spPr bwMode="auto">
          <a:xfrm>
            <a:off x="2457974" y="2366834"/>
            <a:ext cx="604008" cy="267309"/>
          </a:xfrm>
          <a:prstGeom prst="roundRect">
            <a:avLst/>
          </a:prstGeom>
          <a:noFill/>
          <a:ln w="28575" cap="flat" cmpd="sng" algn="ctr">
            <a:solidFill>
              <a:srgbClr val="FF0000"/>
            </a:solidFill>
            <a:prstDash val="dash"/>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pic>
        <p:nvPicPr>
          <p:cNvPr id="6" name="図 5">
            <a:extLst>
              <a:ext uri="{FF2B5EF4-FFF2-40B4-BE49-F238E27FC236}">
                <a16:creationId xmlns:a16="http://schemas.microsoft.com/office/drawing/2014/main" id="{3A8E31C0-F916-C5E4-80EE-15519F09194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160677" y="2078477"/>
            <a:ext cx="4386245" cy="3269124"/>
          </a:xfrm>
          <a:prstGeom prst="rect">
            <a:avLst/>
          </a:prstGeom>
          <a:ln>
            <a:solidFill>
              <a:schemeClr val="tx1"/>
            </a:solidFill>
          </a:ln>
        </p:spPr>
      </p:pic>
      <p:sp>
        <p:nvSpPr>
          <p:cNvPr id="7" name="角丸四角形 11">
            <a:extLst>
              <a:ext uri="{FF2B5EF4-FFF2-40B4-BE49-F238E27FC236}">
                <a16:creationId xmlns:a16="http://schemas.microsoft.com/office/drawing/2014/main" id="{773083FE-8088-0539-6FDC-3C1067E9A520}"/>
              </a:ext>
            </a:extLst>
          </p:cNvPr>
          <p:cNvSpPr/>
          <p:nvPr/>
        </p:nvSpPr>
        <p:spPr bwMode="auto">
          <a:xfrm>
            <a:off x="4798729" y="3632783"/>
            <a:ext cx="1476235" cy="343250"/>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8" name="テキスト ボックス 7">
            <a:extLst>
              <a:ext uri="{FF2B5EF4-FFF2-40B4-BE49-F238E27FC236}">
                <a16:creationId xmlns:a16="http://schemas.microsoft.com/office/drawing/2014/main" id="{C3A86C58-8D7C-10D5-0428-FC8F5BE02A22}"/>
              </a:ext>
            </a:extLst>
          </p:cNvPr>
          <p:cNvSpPr txBox="1"/>
          <p:nvPr/>
        </p:nvSpPr>
        <p:spPr>
          <a:xfrm>
            <a:off x="4431864" y="3632783"/>
            <a:ext cx="270499" cy="348109"/>
          </a:xfrm>
          <a:prstGeom prst="rect">
            <a:avLst/>
          </a:prstGeom>
          <a:solidFill>
            <a:schemeClr val="bg1"/>
          </a:solidFill>
          <a:ln>
            <a:noFill/>
          </a:ln>
        </p:spPr>
        <p:txBody>
          <a:bodyPr wrap="square" rtlCol="0">
            <a:spAutoFit/>
          </a:bodyPr>
          <a:lstStyle/>
          <a:p>
            <a:pPr algn="ctr"/>
            <a:r>
              <a:rPr lang="ja-JP" altLang="en-US" sz="1662" b="1" dirty="0">
                <a:solidFill>
                  <a:srgbClr val="FF0000"/>
                </a:solidFill>
              </a:rPr>
              <a:t>④</a:t>
            </a:r>
          </a:p>
        </p:txBody>
      </p:sp>
      <p:sp>
        <p:nvSpPr>
          <p:cNvPr id="4" name="吹き出し: 円形 3">
            <a:extLst>
              <a:ext uri="{FF2B5EF4-FFF2-40B4-BE49-F238E27FC236}">
                <a16:creationId xmlns:a16="http://schemas.microsoft.com/office/drawing/2014/main" id="{C5F5826A-6678-DE79-EC0C-E70F3004081A}"/>
              </a:ext>
            </a:extLst>
          </p:cNvPr>
          <p:cNvSpPr/>
          <p:nvPr/>
        </p:nvSpPr>
        <p:spPr bwMode="auto">
          <a:xfrm>
            <a:off x="3593558" y="1196342"/>
            <a:ext cx="2760241" cy="1170492"/>
          </a:xfrm>
          <a:prstGeom prst="wedgeEllipseCallout">
            <a:avLst>
              <a:gd name="adj1" fmla="val -62207"/>
              <a:gd name="adj2" fmla="val 56872"/>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［作成の流れ］をクリックすると</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200" dirty="0">
                <a:latin typeface="Meiryo UI" panose="020B0604030504040204" pitchFamily="50" charset="-128"/>
                <a:ea typeface="Meiryo UI" panose="020B0604030504040204" pitchFamily="50" charset="-128"/>
              </a:rPr>
              <a:t>操作の流れを確認することが</a:t>
            </a:r>
            <a:endParaRPr lang="en-US" altLang="ja-JP" sz="1200" dirty="0">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可能です</a:t>
            </a:r>
          </a:p>
        </p:txBody>
      </p:sp>
      <p:sp>
        <p:nvSpPr>
          <p:cNvPr id="13" name="下カーブ矢印 10">
            <a:extLst>
              <a:ext uri="{FF2B5EF4-FFF2-40B4-BE49-F238E27FC236}">
                <a16:creationId xmlns:a16="http://schemas.microsoft.com/office/drawing/2014/main" id="{4730729B-23A9-D4CE-F77B-8B8162E2EA52}"/>
              </a:ext>
            </a:extLst>
          </p:cNvPr>
          <p:cNvSpPr/>
          <p:nvPr/>
        </p:nvSpPr>
        <p:spPr bwMode="auto">
          <a:xfrm rot="605373">
            <a:off x="3089592" y="2807542"/>
            <a:ext cx="1673628" cy="553128"/>
          </a:xfrm>
          <a:prstGeom prst="curvedDownArrow">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Tree>
    <p:extLst>
      <p:ext uri="{BB962C8B-B14F-4D97-AF65-F5344CB8AC3E}">
        <p14:creationId xmlns:p14="http://schemas.microsoft.com/office/powerpoint/2010/main" val="3674450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控除申告書の作成</a:t>
            </a:r>
            <a:br>
              <a:rPr lang="en-US" altLang="ja-JP" dirty="0"/>
            </a:br>
            <a:r>
              <a:rPr lang="en-US" altLang="ja-JP" dirty="0"/>
              <a:t>2</a:t>
            </a:r>
            <a:r>
              <a:rPr lang="ja-JP" altLang="en-US" dirty="0"/>
              <a:t>年目以降に作成する場合③</a:t>
            </a:r>
          </a:p>
        </p:txBody>
      </p:sp>
      <p:pic>
        <p:nvPicPr>
          <p:cNvPr id="9" name="図 8">
            <a:extLst>
              <a:ext uri="{FF2B5EF4-FFF2-40B4-BE49-F238E27FC236}">
                <a16:creationId xmlns:a16="http://schemas.microsoft.com/office/drawing/2014/main" id="{A97B364D-BAF3-F667-A9B9-E5C45B16738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10510" y="1076055"/>
            <a:ext cx="4702036" cy="2242685"/>
          </a:xfrm>
          <a:prstGeom prst="rect">
            <a:avLst/>
          </a:prstGeom>
          <a:ln>
            <a:solidFill>
              <a:schemeClr val="tx1"/>
            </a:solidFill>
          </a:ln>
        </p:spPr>
      </p:pic>
      <p:sp>
        <p:nvSpPr>
          <p:cNvPr id="12" name="テキスト ボックス 11">
            <a:extLst>
              <a:ext uri="{FF2B5EF4-FFF2-40B4-BE49-F238E27FC236}">
                <a16:creationId xmlns:a16="http://schemas.microsoft.com/office/drawing/2014/main" id="{8A4B84E3-061A-646D-4D87-39B13E073270}"/>
              </a:ext>
            </a:extLst>
          </p:cNvPr>
          <p:cNvSpPr txBox="1"/>
          <p:nvPr/>
        </p:nvSpPr>
        <p:spPr>
          <a:xfrm>
            <a:off x="263135" y="4698978"/>
            <a:ext cx="8630137" cy="954107"/>
          </a:xfrm>
          <a:prstGeom prst="rect">
            <a:avLst/>
          </a:prstGeom>
          <a:noFill/>
        </p:spPr>
        <p:txBody>
          <a:bodyPr wrap="square" rtlCol="0">
            <a:spAutoFit/>
          </a:bodyPr>
          <a:lstStyle/>
          <a:p>
            <a:r>
              <a:rPr lang="ja-JP" altLang="en-US" sz="1400" dirty="0">
                <a:latin typeface="+mn-ea"/>
              </a:rPr>
              <a:t>⑤　［前年の申告書データを利用して作成］をクリックします</a:t>
            </a:r>
            <a:endParaRPr lang="en-US" altLang="ja-JP" sz="1400" dirty="0">
              <a:latin typeface="+mn-ea"/>
            </a:endParaRPr>
          </a:p>
          <a:p>
            <a:r>
              <a:rPr lang="ja-JP" altLang="en-US" sz="1400" dirty="0">
                <a:latin typeface="+mn-ea"/>
              </a:rPr>
              <a:t>⑥　［利用する電子データ（拡張子</a:t>
            </a:r>
            <a:r>
              <a:rPr lang="en-US" altLang="ja-JP" sz="1400" dirty="0">
                <a:latin typeface="+mn-ea"/>
              </a:rPr>
              <a:t>.ZIP</a:t>
            </a:r>
            <a:r>
              <a:rPr lang="ja-JP" altLang="en-US" sz="1400" dirty="0">
                <a:latin typeface="+mn-ea"/>
              </a:rPr>
              <a:t>）を選択］をクリックし、前年度の申告書データを登録します</a:t>
            </a:r>
            <a:endParaRPr lang="en-US" altLang="ja-JP" sz="1400" dirty="0">
              <a:latin typeface="+mn-ea"/>
            </a:endParaRPr>
          </a:p>
          <a:p>
            <a:r>
              <a:rPr lang="ja-JP" altLang="en-US" sz="1400" dirty="0">
                <a:latin typeface="+mn-ea"/>
              </a:rPr>
              <a:t>⑦　前年度分のファイルにパスワードを設定されている場合、パスワードを入力します</a:t>
            </a:r>
            <a:endParaRPr lang="en-US" altLang="ja-JP" sz="1400" dirty="0">
              <a:latin typeface="+mn-ea"/>
            </a:endParaRPr>
          </a:p>
          <a:p>
            <a:r>
              <a:rPr lang="ja-JP" altLang="en-US" sz="1400" dirty="0">
                <a:latin typeface="+mn-ea"/>
              </a:rPr>
              <a:t>⑧　［実行］をクリックします</a:t>
            </a:r>
            <a:endParaRPr lang="en-US" altLang="ja-JP" sz="1400" dirty="0">
              <a:latin typeface="+mn-ea"/>
            </a:endParaRPr>
          </a:p>
        </p:txBody>
      </p:sp>
      <p:sp>
        <p:nvSpPr>
          <p:cNvPr id="17" name="角丸四角形 11">
            <a:extLst>
              <a:ext uri="{FF2B5EF4-FFF2-40B4-BE49-F238E27FC236}">
                <a16:creationId xmlns:a16="http://schemas.microsoft.com/office/drawing/2014/main" id="{62AFBEEF-4616-FD70-B4A7-C9AE12CA47F3}"/>
              </a:ext>
            </a:extLst>
          </p:cNvPr>
          <p:cNvSpPr/>
          <p:nvPr/>
        </p:nvSpPr>
        <p:spPr bwMode="auto">
          <a:xfrm>
            <a:off x="1091879" y="1781588"/>
            <a:ext cx="1676488" cy="339132"/>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18" name="テキスト ボックス 17">
            <a:extLst>
              <a:ext uri="{FF2B5EF4-FFF2-40B4-BE49-F238E27FC236}">
                <a16:creationId xmlns:a16="http://schemas.microsoft.com/office/drawing/2014/main" id="{C49F833F-4F01-3D10-30A6-F402FA0C4D7A}"/>
              </a:ext>
            </a:extLst>
          </p:cNvPr>
          <p:cNvSpPr txBox="1"/>
          <p:nvPr/>
        </p:nvSpPr>
        <p:spPr>
          <a:xfrm>
            <a:off x="726301" y="1781588"/>
            <a:ext cx="270499" cy="348109"/>
          </a:xfrm>
          <a:prstGeom prst="rect">
            <a:avLst/>
          </a:prstGeom>
          <a:solidFill>
            <a:schemeClr val="bg1"/>
          </a:solidFill>
          <a:ln>
            <a:noFill/>
          </a:ln>
        </p:spPr>
        <p:txBody>
          <a:bodyPr wrap="square" rtlCol="0">
            <a:spAutoFit/>
          </a:bodyPr>
          <a:lstStyle/>
          <a:p>
            <a:pPr algn="ctr"/>
            <a:r>
              <a:rPr lang="ja-JP" altLang="en-US" sz="1662" b="1" dirty="0">
                <a:solidFill>
                  <a:srgbClr val="FF0000"/>
                </a:solidFill>
              </a:rPr>
              <a:t>⑤</a:t>
            </a:r>
          </a:p>
        </p:txBody>
      </p:sp>
      <p:pic>
        <p:nvPicPr>
          <p:cNvPr id="6" name="図 5">
            <a:extLst>
              <a:ext uri="{FF2B5EF4-FFF2-40B4-BE49-F238E27FC236}">
                <a16:creationId xmlns:a16="http://schemas.microsoft.com/office/drawing/2014/main" id="{3A8E31C0-F916-C5E4-80EE-15519F09194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28302" y="1467746"/>
            <a:ext cx="5107436" cy="2832305"/>
          </a:xfrm>
          <a:prstGeom prst="rect">
            <a:avLst/>
          </a:prstGeom>
          <a:ln>
            <a:solidFill>
              <a:schemeClr val="tx1"/>
            </a:solidFill>
          </a:ln>
        </p:spPr>
      </p:pic>
      <p:sp>
        <p:nvSpPr>
          <p:cNvPr id="7" name="角丸四角形 11">
            <a:extLst>
              <a:ext uri="{FF2B5EF4-FFF2-40B4-BE49-F238E27FC236}">
                <a16:creationId xmlns:a16="http://schemas.microsoft.com/office/drawing/2014/main" id="{773083FE-8088-0539-6FDC-3C1067E9A520}"/>
              </a:ext>
            </a:extLst>
          </p:cNvPr>
          <p:cNvSpPr/>
          <p:nvPr/>
        </p:nvSpPr>
        <p:spPr bwMode="auto">
          <a:xfrm>
            <a:off x="4228277" y="2137848"/>
            <a:ext cx="1350589" cy="343250"/>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8" name="テキスト ボックス 7">
            <a:extLst>
              <a:ext uri="{FF2B5EF4-FFF2-40B4-BE49-F238E27FC236}">
                <a16:creationId xmlns:a16="http://schemas.microsoft.com/office/drawing/2014/main" id="{C3A86C58-8D7C-10D5-0428-FC8F5BE02A22}"/>
              </a:ext>
            </a:extLst>
          </p:cNvPr>
          <p:cNvSpPr txBox="1"/>
          <p:nvPr/>
        </p:nvSpPr>
        <p:spPr>
          <a:xfrm>
            <a:off x="3894167" y="2168750"/>
            <a:ext cx="270499" cy="348109"/>
          </a:xfrm>
          <a:prstGeom prst="rect">
            <a:avLst/>
          </a:prstGeom>
          <a:solidFill>
            <a:schemeClr val="bg1"/>
          </a:solidFill>
          <a:ln>
            <a:noFill/>
          </a:ln>
        </p:spPr>
        <p:txBody>
          <a:bodyPr wrap="square" rtlCol="0">
            <a:spAutoFit/>
          </a:bodyPr>
          <a:lstStyle/>
          <a:p>
            <a:pPr algn="ctr"/>
            <a:r>
              <a:rPr lang="ja-JP" altLang="en-US" sz="1662" b="1" dirty="0">
                <a:solidFill>
                  <a:srgbClr val="FF0000"/>
                </a:solidFill>
              </a:rPr>
              <a:t>⑥</a:t>
            </a:r>
          </a:p>
        </p:txBody>
      </p:sp>
      <p:sp>
        <p:nvSpPr>
          <p:cNvPr id="13" name="下カーブ矢印 10">
            <a:extLst>
              <a:ext uri="{FF2B5EF4-FFF2-40B4-BE49-F238E27FC236}">
                <a16:creationId xmlns:a16="http://schemas.microsoft.com/office/drawing/2014/main" id="{4730729B-23A9-D4CE-F77B-8B8162E2EA52}"/>
              </a:ext>
            </a:extLst>
          </p:cNvPr>
          <p:cNvSpPr/>
          <p:nvPr/>
        </p:nvSpPr>
        <p:spPr bwMode="auto">
          <a:xfrm rot="878198">
            <a:off x="3595050" y="959374"/>
            <a:ext cx="1673628" cy="553128"/>
          </a:xfrm>
          <a:prstGeom prst="curvedDownArrow">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3" name="角丸四角形 11">
            <a:extLst>
              <a:ext uri="{FF2B5EF4-FFF2-40B4-BE49-F238E27FC236}">
                <a16:creationId xmlns:a16="http://schemas.microsoft.com/office/drawing/2014/main" id="{A5E503DF-BF4C-DD04-9C8B-DE776EA9998C}"/>
              </a:ext>
            </a:extLst>
          </p:cNvPr>
          <p:cNvSpPr/>
          <p:nvPr/>
        </p:nvSpPr>
        <p:spPr bwMode="auto">
          <a:xfrm>
            <a:off x="5406725" y="3170479"/>
            <a:ext cx="1958809" cy="168765"/>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10" name="角丸四角形 11">
            <a:extLst>
              <a:ext uri="{FF2B5EF4-FFF2-40B4-BE49-F238E27FC236}">
                <a16:creationId xmlns:a16="http://schemas.microsoft.com/office/drawing/2014/main" id="{2358428F-9D0B-C90F-FF93-C2E3D8F295F1}"/>
              </a:ext>
            </a:extLst>
          </p:cNvPr>
          <p:cNvSpPr/>
          <p:nvPr/>
        </p:nvSpPr>
        <p:spPr bwMode="auto">
          <a:xfrm>
            <a:off x="7143250" y="3826949"/>
            <a:ext cx="893404" cy="384324"/>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11" name="テキスト ボックス 10">
            <a:extLst>
              <a:ext uri="{FF2B5EF4-FFF2-40B4-BE49-F238E27FC236}">
                <a16:creationId xmlns:a16="http://schemas.microsoft.com/office/drawing/2014/main" id="{30C541D3-9A4C-8613-09E2-98FAB4439941}"/>
              </a:ext>
            </a:extLst>
          </p:cNvPr>
          <p:cNvSpPr txBox="1"/>
          <p:nvPr/>
        </p:nvSpPr>
        <p:spPr>
          <a:xfrm>
            <a:off x="5132962" y="3066722"/>
            <a:ext cx="270499" cy="348109"/>
          </a:xfrm>
          <a:prstGeom prst="rect">
            <a:avLst/>
          </a:prstGeom>
          <a:solidFill>
            <a:schemeClr val="bg1"/>
          </a:solidFill>
          <a:ln>
            <a:noFill/>
          </a:ln>
        </p:spPr>
        <p:txBody>
          <a:bodyPr wrap="square" rtlCol="0">
            <a:spAutoFit/>
          </a:bodyPr>
          <a:lstStyle/>
          <a:p>
            <a:pPr algn="ctr"/>
            <a:r>
              <a:rPr lang="ja-JP" altLang="en-US" sz="1662" b="1" dirty="0">
                <a:solidFill>
                  <a:srgbClr val="FF0000"/>
                </a:solidFill>
              </a:rPr>
              <a:t>⑦</a:t>
            </a:r>
          </a:p>
        </p:txBody>
      </p:sp>
      <p:sp>
        <p:nvSpPr>
          <p:cNvPr id="14" name="テキスト ボックス 13">
            <a:extLst>
              <a:ext uri="{FF2B5EF4-FFF2-40B4-BE49-F238E27FC236}">
                <a16:creationId xmlns:a16="http://schemas.microsoft.com/office/drawing/2014/main" id="{36092F1F-5471-9C00-BA4C-9549479087F1}"/>
              </a:ext>
            </a:extLst>
          </p:cNvPr>
          <p:cNvSpPr txBox="1"/>
          <p:nvPr/>
        </p:nvSpPr>
        <p:spPr>
          <a:xfrm>
            <a:off x="6812158" y="3838536"/>
            <a:ext cx="270499" cy="348109"/>
          </a:xfrm>
          <a:prstGeom prst="rect">
            <a:avLst/>
          </a:prstGeom>
          <a:solidFill>
            <a:schemeClr val="bg1"/>
          </a:solidFill>
          <a:ln>
            <a:noFill/>
          </a:ln>
        </p:spPr>
        <p:txBody>
          <a:bodyPr wrap="square" rtlCol="0">
            <a:spAutoFit/>
          </a:bodyPr>
          <a:lstStyle/>
          <a:p>
            <a:pPr algn="ctr"/>
            <a:r>
              <a:rPr lang="ja-JP" altLang="en-US" sz="1662" b="1" dirty="0">
                <a:solidFill>
                  <a:srgbClr val="FF0000"/>
                </a:solidFill>
              </a:rPr>
              <a:t>⑧</a:t>
            </a:r>
          </a:p>
        </p:txBody>
      </p:sp>
    </p:spTree>
    <p:extLst>
      <p:ext uri="{BB962C8B-B14F-4D97-AF65-F5344CB8AC3E}">
        <p14:creationId xmlns:p14="http://schemas.microsoft.com/office/powerpoint/2010/main" val="540920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控除申告書の作成</a:t>
            </a:r>
            <a:br>
              <a:rPr lang="en-US" altLang="ja-JP" dirty="0"/>
            </a:br>
            <a:r>
              <a:rPr lang="en-US" altLang="ja-JP" dirty="0"/>
              <a:t>2</a:t>
            </a:r>
            <a:r>
              <a:rPr lang="ja-JP" altLang="en-US" dirty="0"/>
              <a:t>年目以降に作成する場合④</a:t>
            </a:r>
          </a:p>
        </p:txBody>
      </p:sp>
      <p:pic>
        <p:nvPicPr>
          <p:cNvPr id="9" name="図 8">
            <a:extLst>
              <a:ext uri="{FF2B5EF4-FFF2-40B4-BE49-F238E27FC236}">
                <a16:creationId xmlns:a16="http://schemas.microsoft.com/office/drawing/2014/main" id="{A97B364D-BAF3-F667-A9B9-E5C45B16738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5054" y="914390"/>
            <a:ext cx="4454832" cy="2561844"/>
          </a:xfrm>
          <a:prstGeom prst="rect">
            <a:avLst/>
          </a:prstGeom>
          <a:ln>
            <a:solidFill>
              <a:schemeClr val="tx1"/>
            </a:solidFill>
          </a:ln>
        </p:spPr>
      </p:pic>
      <p:sp>
        <p:nvSpPr>
          <p:cNvPr id="12" name="テキスト ボックス 11">
            <a:extLst>
              <a:ext uri="{FF2B5EF4-FFF2-40B4-BE49-F238E27FC236}">
                <a16:creationId xmlns:a16="http://schemas.microsoft.com/office/drawing/2014/main" id="{8A4B84E3-061A-646D-4D87-39B13E073270}"/>
              </a:ext>
            </a:extLst>
          </p:cNvPr>
          <p:cNvSpPr txBox="1"/>
          <p:nvPr/>
        </p:nvSpPr>
        <p:spPr>
          <a:xfrm>
            <a:off x="263135" y="4698978"/>
            <a:ext cx="8630137" cy="523220"/>
          </a:xfrm>
          <a:prstGeom prst="rect">
            <a:avLst/>
          </a:prstGeom>
          <a:noFill/>
        </p:spPr>
        <p:txBody>
          <a:bodyPr wrap="square" rtlCol="0">
            <a:spAutoFit/>
          </a:bodyPr>
          <a:lstStyle/>
          <a:p>
            <a:r>
              <a:rPr lang="ja-JP" altLang="en-US" sz="1400" dirty="0">
                <a:latin typeface="+mn-ea"/>
              </a:rPr>
              <a:t>⑨　ご自身の状況にあわせ、［変更なし］もしくは［変更あり］をクリックします</a:t>
            </a:r>
            <a:endParaRPr lang="en-US" altLang="ja-JP" sz="1400" dirty="0">
              <a:latin typeface="+mn-ea"/>
            </a:endParaRPr>
          </a:p>
          <a:p>
            <a:r>
              <a:rPr lang="ja-JP" altLang="en-US" sz="1400" dirty="0">
                <a:latin typeface="+mn-ea"/>
              </a:rPr>
              <a:t>⑩　［申告書作成へ進む］をクリックします</a:t>
            </a:r>
            <a:endParaRPr lang="en-US" altLang="ja-JP" sz="1400" dirty="0">
              <a:latin typeface="+mn-ea"/>
            </a:endParaRPr>
          </a:p>
        </p:txBody>
      </p:sp>
      <p:sp>
        <p:nvSpPr>
          <p:cNvPr id="17" name="角丸四角形 11">
            <a:extLst>
              <a:ext uri="{FF2B5EF4-FFF2-40B4-BE49-F238E27FC236}">
                <a16:creationId xmlns:a16="http://schemas.microsoft.com/office/drawing/2014/main" id="{62AFBEEF-4616-FD70-B4A7-C9AE12CA47F3}"/>
              </a:ext>
            </a:extLst>
          </p:cNvPr>
          <p:cNvSpPr/>
          <p:nvPr/>
        </p:nvSpPr>
        <p:spPr bwMode="auto">
          <a:xfrm>
            <a:off x="1620385" y="2516858"/>
            <a:ext cx="2364385" cy="549863"/>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18" name="テキスト ボックス 17">
            <a:extLst>
              <a:ext uri="{FF2B5EF4-FFF2-40B4-BE49-F238E27FC236}">
                <a16:creationId xmlns:a16="http://schemas.microsoft.com/office/drawing/2014/main" id="{C49F833F-4F01-3D10-30A6-F402FA0C4D7A}"/>
              </a:ext>
            </a:extLst>
          </p:cNvPr>
          <p:cNvSpPr txBox="1"/>
          <p:nvPr/>
        </p:nvSpPr>
        <p:spPr>
          <a:xfrm>
            <a:off x="1263196" y="2617734"/>
            <a:ext cx="270499" cy="348109"/>
          </a:xfrm>
          <a:prstGeom prst="rect">
            <a:avLst/>
          </a:prstGeom>
          <a:solidFill>
            <a:schemeClr val="bg1"/>
          </a:solidFill>
          <a:ln>
            <a:noFill/>
          </a:ln>
        </p:spPr>
        <p:txBody>
          <a:bodyPr wrap="square" rtlCol="0">
            <a:spAutoFit/>
          </a:bodyPr>
          <a:lstStyle/>
          <a:p>
            <a:pPr algn="ctr"/>
            <a:r>
              <a:rPr lang="ja-JP" altLang="en-US" sz="1662" b="1" dirty="0">
                <a:solidFill>
                  <a:srgbClr val="FF0000"/>
                </a:solidFill>
              </a:rPr>
              <a:t>⑨</a:t>
            </a:r>
          </a:p>
        </p:txBody>
      </p:sp>
      <p:pic>
        <p:nvPicPr>
          <p:cNvPr id="6" name="図 5">
            <a:extLst>
              <a:ext uri="{FF2B5EF4-FFF2-40B4-BE49-F238E27FC236}">
                <a16:creationId xmlns:a16="http://schemas.microsoft.com/office/drawing/2014/main" id="{3A8E31C0-F916-C5E4-80EE-15519F09194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11510" y="3164125"/>
            <a:ext cx="5107436" cy="1408947"/>
          </a:xfrm>
          <a:prstGeom prst="rect">
            <a:avLst/>
          </a:prstGeom>
          <a:ln>
            <a:solidFill>
              <a:schemeClr val="tx1"/>
            </a:solidFill>
          </a:ln>
        </p:spPr>
      </p:pic>
      <p:sp>
        <p:nvSpPr>
          <p:cNvPr id="13" name="下カーブ矢印 10">
            <a:extLst>
              <a:ext uri="{FF2B5EF4-FFF2-40B4-BE49-F238E27FC236}">
                <a16:creationId xmlns:a16="http://schemas.microsoft.com/office/drawing/2014/main" id="{4730729B-23A9-D4CE-F77B-8B8162E2EA52}"/>
              </a:ext>
            </a:extLst>
          </p:cNvPr>
          <p:cNvSpPr/>
          <p:nvPr/>
        </p:nvSpPr>
        <p:spPr bwMode="auto">
          <a:xfrm rot="1033694">
            <a:off x="4124701" y="2399832"/>
            <a:ext cx="1860006" cy="641287"/>
          </a:xfrm>
          <a:prstGeom prst="curvedDownArrow">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10" name="角丸四角形 11">
            <a:extLst>
              <a:ext uri="{FF2B5EF4-FFF2-40B4-BE49-F238E27FC236}">
                <a16:creationId xmlns:a16="http://schemas.microsoft.com/office/drawing/2014/main" id="{2358428F-9D0B-C90F-FF93-C2E3D8F295F1}"/>
              </a:ext>
            </a:extLst>
          </p:cNvPr>
          <p:cNvSpPr/>
          <p:nvPr/>
        </p:nvSpPr>
        <p:spPr bwMode="auto">
          <a:xfrm>
            <a:off x="5492725" y="3802321"/>
            <a:ext cx="3131158" cy="610288"/>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14" name="テキスト ボックス 13">
            <a:extLst>
              <a:ext uri="{FF2B5EF4-FFF2-40B4-BE49-F238E27FC236}">
                <a16:creationId xmlns:a16="http://schemas.microsoft.com/office/drawing/2014/main" id="{36092F1F-5471-9C00-BA4C-9549479087F1}"/>
              </a:ext>
            </a:extLst>
          </p:cNvPr>
          <p:cNvSpPr txBox="1"/>
          <p:nvPr/>
        </p:nvSpPr>
        <p:spPr>
          <a:xfrm>
            <a:off x="5176156" y="3913552"/>
            <a:ext cx="270499" cy="348109"/>
          </a:xfrm>
          <a:prstGeom prst="rect">
            <a:avLst/>
          </a:prstGeom>
          <a:solidFill>
            <a:schemeClr val="bg1"/>
          </a:solidFill>
          <a:ln>
            <a:noFill/>
          </a:ln>
        </p:spPr>
        <p:txBody>
          <a:bodyPr wrap="square" rtlCol="0">
            <a:spAutoFit/>
          </a:bodyPr>
          <a:lstStyle/>
          <a:p>
            <a:pPr algn="ctr"/>
            <a:r>
              <a:rPr lang="ja-JP" altLang="en-US" sz="1662" b="1" dirty="0">
                <a:solidFill>
                  <a:srgbClr val="FF0000"/>
                </a:solidFill>
              </a:rPr>
              <a:t>⑩</a:t>
            </a:r>
          </a:p>
        </p:txBody>
      </p:sp>
    </p:spTree>
    <p:extLst>
      <p:ext uri="{BB962C8B-B14F-4D97-AF65-F5344CB8AC3E}">
        <p14:creationId xmlns:p14="http://schemas.microsoft.com/office/powerpoint/2010/main" val="3563054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控除申告書の作成</a:t>
            </a:r>
            <a:br>
              <a:rPr lang="en-US" altLang="ja-JP" dirty="0"/>
            </a:br>
            <a:r>
              <a:rPr lang="en-US" altLang="ja-JP" dirty="0"/>
              <a:t>2</a:t>
            </a:r>
            <a:r>
              <a:rPr lang="ja-JP" altLang="en-US" dirty="0"/>
              <a:t>年目以降に作成する場合⑤</a:t>
            </a:r>
          </a:p>
        </p:txBody>
      </p:sp>
      <p:pic>
        <p:nvPicPr>
          <p:cNvPr id="9" name="図 8">
            <a:extLst>
              <a:ext uri="{FF2B5EF4-FFF2-40B4-BE49-F238E27FC236}">
                <a16:creationId xmlns:a16="http://schemas.microsoft.com/office/drawing/2014/main" id="{A97B364D-BAF3-F667-A9B9-E5C45B167383}"/>
              </a:ext>
            </a:extLst>
          </p:cNvPr>
          <p:cNvPicPr>
            <a:picLocks noChangeAspect="1"/>
          </p:cNvPicPr>
          <p:nvPr/>
        </p:nvPicPr>
        <p:blipFill>
          <a:blip r:embed="rId3" cstate="print">
            <a:extLst>
              <a:ext uri="{28A0092B-C50C-407E-A947-70E740481C1C}">
                <a14:useLocalDpi xmlns:a14="http://schemas.microsoft.com/office/drawing/2010/main" val="0"/>
              </a:ext>
            </a:extLst>
          </a:blip>
          <a:srcRect r="2763"/>
          <a:stretch/>
        </p:blipFill>
        <p:spPr>
          <a:xfrm>
            <a:off x="2151947" y="1046040"/>
            <a:ext cx="4840106" cy="3725362"/>
          </a:xfrm>
          <a:prstGeom prst="rect">
            <a:avLst/>
          </a:prstGeom>
          <a:ln>
            <a:solidFill>
              <a:schemeClr val="tx1"/>
            </a:solidFill>
          </a:ln>
        </p:spPr>
      </p:pic>
      <p:sp>
        <p:nvSpPr>
          <p:cNvPr id="6" name="テキスト ボックス 5">
            <a:extLst>
              <a:ext uri="{FF2B5EF4-FFF2-40B4-BE49-F238E27FC236}">
                <a16:creationId xmlns:a16="http://schemas.microsoft.com/office/drawing/2014/main" id="{1E07AF1F-F2DB-07DC-7715-70E1544109F6}"/>
              </a:ext>
            </a:extLst>
          </p:cNvPr>
          <p:cNvSpPr txBox="1"/>
          <p:nvPr/>
        </p:nvSpPr>
        <p:spPr>
          <a:xfrm>
            <a:off x="261817" y="5740684"/>
            <a:ext cx="8630137" cy="954107"/>
          </a:xfrm>
          <a:prstGeom prst="rect">
            <a:avLst/>
          </a:prstGeom>
          <a:noFill/>
        </p:spPr>
        <p:txBody>
          <a:bodyPr wrap="square" rtlCol="0">
            <a:spAutoFit/>
          </a:bodyPr>
          <a:lstStyle/>
          <a:p>
            <a:r>
              <a:rPr lang="ja-JP" altLang="en-US" sz="1400" dirty="0">
                <a:latin typeface="+mn-ea"/>
              </a:rPr>
              <a:t>⑩　記入された内容に相違がないか確認し、［次へ］をクリックします</a:t>
            </a:r>
            <a:endParaRPr lang="en-US" altLang="ja-JP" sz="1400" dirty="0">
              <a:latin typeface="+mn-ea"/>
            </a:endParaRPr>
          </a:p>
          <a:p>
            <a:r>
              <a:rPr lang="ja-JP" altLang="en-US" sz="1400" dirty="0">
                <a:latin typeface="+mn-ea"/>
              </a:rPr>
              <a:t>     変更がある場合、変更内容を記入します</a:t>
            </a:r>
            <a:endParaRPr lang="en-US" altLang="ja-JP" sz="1400" dirty="0">
              <a:latin typeface="+mn-ea"/>
            </a:endParaRPr>
          </a:p>
          <a:p>
            <a:r>
              <a:rPr lang="en-US" altLang="ja-JP" sz="1200" dirty="0">
                <a:solidFill>
                  <a:srgbClr val="FF0000"/>
                </a:solidFill>
                <a:latin typeface="+mn-ea"/>
              </a:rPr>
              <a:t>※</a:t>
            </a:r>
            <a:r>
              <a:rPr lang="ja-JP" altLang="en-US" sz="1200" dirty="0">
                <a:solidFill>
                  <a:srgbClr val="FF0000"/>
                </a:solidFill>
                <a:latin typeface="+mn-ea"/>
              </a:rPr>
              <a:t> 「</a:t>
            </a:r>
            <a:r>
              <a:rPr lang="en-US" altLang="ja-JP" sz="1200" dirty="0">
                <a:solidFill>
                  <a:srgbClr val="FF0000"/>
                </a:solidFill>
                <a:latin typeface="+mn-ea"/>
              </a:rPr>
              <a:t>ID</a:t>
            </a:r>
            <a:r>
              <a:rPr lang="ja-JP" altLang="en-US" sz="1200" dirty="0">
                <a:solidFill>
                  <a:srgbClr val="FF0000"/>
                </a:solidFill>
                <a:latin typeface="+mn-ea"/>
              </a:rPr>
              <a:t>」に</a:t>
            </a:r>
            <a:r>
              <a:rPr lang="ja-JP" altLang="en-US" sz="1200" b="1" dirty="0">
                <a:solidFill>
                  <a:srgbClr val="FF0000"/>
                </a:solidFill>
                <a:latin typeface="+mn-ea"/>
              </a:rPr>
              <a:t>サイレコに登録されている社員番号</a:t>
            </a:r>
            <a:r>
              <a:rPr lang="ja-JP" altLang="en-US" sz="1200" dirty="0">
                <a:solidFill>
                  <a:srgbClr val="FF0000"/>
                </a:solidFill>
                <a:latin typeface="+mn-ea"/>
              </a:rPr>
              <a:t>が入力されていることを確認します</a:t>
            </a:r>
            <a:endParaRPr lang="en-US" altLang="ja-JP" sz="1200" dirty="0">
              <a:solidFill>
                <a:srgbClr val="FF0000"/>
              </a:solidFill>
              <a:latin typeface="+mn-ea"/>
            </a:endParaRPr>
          </a:p>
          <a:p>
            <a:endParaRPr lang="en-US" altLang="ja-JP" sz="1400" dirty="0">
              <a:latin typeface="+mn-ea"/>
            </a:endParaRPr>
          </a:p>
        </p:txBody>
      </p:sp>
      <p:pic>
        <p:nvPicPr>
          <p:cNvPr id="11" name="図 10">
            <a:extLst>
              <a:ext uri="{FF2B5EF4-FFF2-40B4-BE49-F238E27FC236}">
                <a16:creationId xmlns:a16="http://schemas.microsoft.com/office/drawing/2014/main" id="{5E87D6AF-8CE2-D341-EB10-F46507C9CBC8}"/>
              </a:ext>
            </a:extLst>
          </p:cNvPr>
          <p:cNvPicPr>
            <a:picLocks noChangeAspect="1"/>
          </p:cNvPicPr>
          <p:nvPr/>
        </p:nvPicPr>
        <p:blipFill>
          <a:blip r:embed="rId4"/>
          <a:srcRect t="14563"/>
          <a:stretch/>
        </p:blipFill>
        <p:spPr>
          <a:xfrm>
            <a:off x="2151947" y="3390117"/>
            <a:ext cx="4840106" cy="2272019"/>
          </a:xfrm>
          <a:prstGeom prst="rect">
            <a:avLst/>
          </a:prstGeom>
          <a:ln>
            <a:solidFill>
              <a:schemeClr val="tx1"/>
            </a:solidFill>
          </a:ln>
        </p:spPr>
      </p:pic>
      <p:sp>
        <p:nvSpPr>
          <p:cNvPr id="13" name="波線 12">
            <a:extLst>
              <a:ext uri="{FF2B5EF4-FFF2-40B4-BE49-F238E27FC236}">
                <a16:creationId xmlns:a16="http://schemas.microsoft.com/office/drawing/2014/main" id="{4E599B72-7C94-2A08-A994-425F03476955}"/>
              </a:ext>
            </a:extLst>
          </p:cNvPr>
          <p:cNvSpPr/>
          <p:nvPr/>
        </p:nvSpPr>
        <p:spPr bwMode="auto">
          <a:xfrm>
            <a:off x="2151947" y="3239115"/>
            <a:ext cx="4840106" cy="453005"/>
          </a:xfrm>
          <a:prstGeom prst="wav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4" name="角丸四角形 11">
            <a:extLst>
              <a:ext uri="{FF2B5EF4-FFF2-40B4-BE49-F238E27FC236}">
                <a16:creationId xmlns:a16="http://schemas.microsoft.com/office/drawing/2014/main" id="{A4BC314E-C254-817C-2CCE-D72BDB14433C}"/>
              </a:ext>
            </a:extLst>
          </p:cNvPr>
          <p:cNvSpPr/>
          <p:nvPr/>
        </p:nvSpPr>
        <p:spPr bwMode="auto">
          <a:xfrm>
            <a:off x="2693397" y="4186994"/>
            <a:ext cx="2972941" cy="339132"/>
          </a:xfrm>
          <a:prstGeom prst="roundRect">
            <a:avLst/>
          </a:prstGeom>
          <a:noFill/>
          <a:ln w="28575" cap="flat" cmpd="sng" algn="ctr">
            <a:solidFill>
              <a:srgbClr val="FF0000"/>
            </a:solidFill>
            <a:prstDash val="dash"/>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15" name="角丸四角形 11">
            <a:extLst>
              <a:ext uri="{FF2B5EF4-FFF2-40B4-BE49-F238E27FC236}">
                <a16:creationId xmlns:a16="http://schemas.microsoft.com/office/drawing/2014/main" id="{83A72CB1-9236-F0ED-BC05-41AED5451F51}"/>
              </a:ext>
            </a:extLst>
          </p:cNvPr>
          <p:cNvSpPr/>
          <p:nvPr/>
        </p:nvSpPr>
        <p:spPr bwMode="auto">
          <a:xfrm>
            <a:off x="5505583" y="5235048"/>
            <a:ext cx="915766" cy="339132"/>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19" name="テキスト ボックス 18">
            <a:extLst>
              <a:ext uri="{FF2B5EF4-FFF2-40B4-BE49-F238E27FC236}">
                <a16:creationId xmlns:a16="http://schemas.microsoft.com/office/drawing/2014/main" id="{B3068373-BAC8-0E82-BAE3-6D7FA8FE4E65}"/>
              </a:ext>
            </a:extLst>
          </p:cNvPr>
          <p:cNvSpPr txBox="1"/>
          <p:nvPr/>
        </p:nvSpPr>
        <p:spPr>
          <a:xfrm>
            <a:off x="2360897" y="4177245"/>
            <a:ext cx="270499" cy="348109"/>
          </a:xfrm>
          <a:prstGeom prst="rect">
            <a:avLst/>
          </a:prstGeom>
          <a:solidFill>
            <a:schemeClr val="bg1"/>
          </a:solidFill>
          <a:ln>
            <a:noFill/>
          </a:ln>
        </p:spPr>
        <p:txBody>
          <a:bodyPr wrap="square" rtlCol="0">
            <a:spAutoFit/>
          </a:bodyPr>
          <a:lstStyle/>
          <a:p>
            <a:pPr algn="ctr"/>
            <a:r>
              <a:rPr lang="en-US" altLang="ja-JP" sz="1662" b="1" dirty="0">
                <a:solidFill>
                  <a:srgbClr val="FF0000"/>
                </a:solidFill>
              </a:rPr>
              <a:t>※</a:t>
            </a:r>
            <a:endParaRPr lang="ja-JP" altLang="en-US" sz="1662" b="1" dirty="0">
              <a:solidFill>
                <a:srgbClr val="FF0000"/>
              </a:solidFill>
            </a:endParaRPr>
          </a:p>
        </p:txBody>
      </p:sp>
      <p:sp>
        <p:nvSpPr>
          <p:cNvPr id="20" name="テキスト ボックス 19">
            <a:extLst>
              <a:ext uri="{FF2B5EF4-FFF2-40B4-BE49-F238E27FC236}">
                <a16:creationId xmlns:a16="http://schemas.microsoft.com/office/drawing/2014/main" id="{3D51181B-4081-138F-8D82-88FB5B515D59}"/>
              </a:ext>
            </a:extLst>
          </p:cNvPr>
          <p:cNvSpPr txBox="1"/>
          <p:nvPr/>
        </p:nvSpPr>
        <p:spPr>
          <a:xfrm>
            <a:off x="5173083" y="5204537"/>
            <a:ext cx="270499" cy="348109"/>
          </a:xfrm>
          <a:prstGeom prst="rect">
            <a:avLst/>
          </a:prstGeom>
          <a:solidFill>
            <a:schemeClr val="bg1"/>
          </a:solidFill>
          <a:ln>
            <a:noFill/>
          </a:ln>
        </p:spPr>
        <p:txBody>
          <a:bodyPr wrap="square" rtlCol="0">
            <a:spAutoFit/>
          </a:bodyPr>
          <a:lstStyle/>
          <a:p>
            <a:pPr algn="ctr"/>
            <a:r>
              <a:rPr lang="ja-JP" altLang="en-US" sz="1662" b="1" dirty="0">
                <a:solidFill>
                  <a:srgbClr val="FF0000"/>
                </a:solidFill>
              </a:rPr>
              <a:t>⑩</a:t>
            </a:r>
          </a:p>
        </p:txBody>
      </p:sp>
    </p:spTree>
    <p:extLst>
      <p:ext uri="{BB962C8B-B14F-4D97-AF65-F5344CB8AC3E}">
        <p14:creationId xmlns:p14="http://schemas.microsoft.com/office/powerpoint/2010/main" val="2473613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控除申告書の作成</a:t>
            </a:r>
            <a:br>
              <a:rPr lang="en-US" altLang="ja-JP" dirty="0"/>
            </a:br>
            <a:r>
              <a:rPr lang="en-US" altLang="ja-JP" dirty="0"/>
              <a:t>2</a:t>
            </a:r>
            <a:r>
              <a:rPr lang="ja-JP" altLang="en-US" dirty="0"/>
              <a:t>年目以降に作成する場合⑥</a:t>
            </a:r>
          </a:p>
        </p:txBody>
      </p:sp>
      <p:pic>
        <p:nvPicPr>
          <p:cNvPr id="9" name="図 8">
            <a:extLst>
              <a:ext uri="{FF2B5EF4-FFF2-40B4-BE49-F238E27FC236}">
                <a16:creationId xmlns:a16="http://schemas.microsoft.com/office/drawing/2014/main" id="{A97B364D-BAF3-F667-A9B9-E5C45B16738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6738" y="1019636"/>
            <a:ext cx="5396404" cy="1908380"/>
          </a:xfrm>
          <a:prstGeom prst="rect">
            <a:avLst/>
          </a:prstGeom>
          <a:ln>
            <a:solidFill>
              <a:schemeClr val="tx1"/>
            </a:solidFill>
          </a:ln>
        </p:spPr>
      </p:pic>
      <p:sp>
        <p:nvSpPr>
          <p:cNvPr id="12" name="テキスト ボックス 11">
            <a:extLst>
              <a:ext uri="{FF2B5EF4-FFF2-40B4-BE49-F238E27FC236}">
                <a16:creationId xmlns:a16="http://schemas.microsoft.com/office/drawing/2014/main" id="{8A4B84E3-061A-646D-4D87-39B13E073270}"/>
              </a:ext>
            </a:extLst>
          </p:cNvPr>
          <p:cNvSpPr txBox="1"/>
          <p:nvPr/>
        </p:nvSpPr>
        <p:spPr>
          <a:xfrm>
            <a:off x="252046" y="5550217"/>
            <a:ext cx="8630137" cy="523220"/>
          </a:xfrm>
          <a:prstGeom prst="rect">
            <a:avLst/>
          </a:prstGeom>
          <a:noFill/>
        </p:spPr>
        <p:txBody>
          <a:bodyPr wrap="square" rtlCol="0">
            <a:spAutoFit/>
          </a:bodyPr>
          <a:lstStyle/>
          <a:p>
            <a:r>
              <a:rPr lang="ja-JP" altLang="en-US" sz="1400" dirty="0">
                <a:latin typeface="+mn-ea"/>
              </a:rPr>
              <a:t>⑪　給与支払者情報インポートにて「インポートしない」を選択し、［次へ］をクリックします</a:t>
            </a:r>
            <a:endParaRPr lang="en-US" altLang="ja-JP" sz="1400" dirty="0">
              <a:latin typeface="+mn-ea"/>
            </a:endParaRPr>
          </a:p>
          <a:p>
            <a:r>
              <a:rPr lang="ja-JP" altLang="en-US" sz="1400" dirty="0">
                <a:latin typeface="+mn-ea"/>
              </a:rPr>
              <a:t>⑫　記入された内容に相違がないか確認し、［入力完了］をクリックします</a:t>
            </a:r>
            <a:endParaRPr lang="en-US" altLang="ja-JP" sz="1400" dirty="0">
              <a:latin typeface="+mn-ea"/>
            </a:endParaRPr>
          </a:p>
        </p:txBody>
      </p:sp>
      <p:sp>
        <p:nvSpPr>
          <p:cNvPr id="17" name="角丸四角形 11">
            <a:extLst>
              <a:ext uri="{FF2B5EF4-FFF2-40B4-BE49-F238E27FC236}">
                <a16:creationId xmlns:a16="http://schemas.microsoft.com/office/drawing/2014/main" id="{62AFBEEF-4616-FD70-B4A7-C9AE12CA47F3}"/>
              </a:ext>
            </a:extLst>
          </p:cNvPr>
          <p:cNvSpPr/>
          <p:nvPr/>
        </p:nvSpPr>
        <p:spPr bwMode="auto">
          <a:xfrm>
            <a:off x="4130829" y="2147881"/>
            <a:ext cx="957231" cy="386068"/>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18" name="テキスト ボックス 17">
            <a:extLst>
              <a:ext uri="{FF2B5EF4-FFF2-40B4-BE49-F238E27FC236}">
                <a16:creationId xmlns:a16="http://schemas.microsoft.com/office/drawing/2014/main" id="{C49F833F-4F01-3D10-30A6-F402FA0C4D7A}"/>
              </a:ext>
            </a:extLst>
          </p:cNvPr>
          <p:cNvSpPr txBox="1"/>
          <p:nvPr/>
        </p:nvSpPr>
        <p:spPr>
          <a:xfrm>
            <a:off x="724589" y="1799772"/>
            <a:ext cx="270499" cy="348109"/>
          </a:xfrm>
          <a:prstGeom prst="rect">
            <a:avLst/>
          </a:prstGeom>
          <a:solidFill>
            <a:schemeClr val="bg1"/>
          </a:solidFill>
          <a:ln>
            <a:noFill/>
          </a:ln>
        </p:spPr>
        <p:txBody>
          <a:bodyPr wrap="square" rtlCol="0">
            <a:spAutoFit/>
          </a:bodyPr>
          <a:lstStyle/>
          <a:p>
            <a:pPr algn="ctr"/>
            <a:r>
              <a:rPr lang="ja-JP" altLang="en-US" sz="1662" b="1" dirty="0">
                <a:solidFill>
                  <a:srgbClr val="FF0000"/>
                </a:solidFill>
              </a:rPr>
              <a:t>⑪</a:t>
            </a:r>
          </a:p>
        </p:txBody>
      </p:sp>
      <p:sp>
        <p:nvSpPr>
          <p:cNvPr id="4" name="角丸四角形 11">
            <a:extLst>
              <a:ext uri="{FF2B5EF4-FFF2-40B4-BE49-F238E27FC236}">
                <a16:creationId xmlns:a16="http://schemas.microsoft.com/office/drawing/2014/main" id="{CDDA402C-D28C-7BF1-29CA-60CA226CB93F}"/>
              </a:ext>
            </a:extLst>
          </p:cNvPr>
          <p:cNvSpPr/>
          <p:nvPr/>
        </p:nvSpPr>
        <p:spPr bwMode="auto">
          <a:xfrm>
            <a:off x="1102852" y="1872442"/>
            <a:ext cx="2617803" cy="208926"/>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pic>
        <p:nvPicPr>
          <p:cNvPr id="6" name="図 5">
            <a:extLst>
              <a:ext uri="{FF2B5EF4-FFF2-40B4-BE49-F238E27FC236}">
                <a16:creationId xmlns:a16="http://schemas.microsoft.com/office/drawing/2014/main" id="{431D708E-B20B-52EC-F276-2A1A4E070100}"/>
              </a:ext>
            </a:extLst>
          </p:cNvPr>
          <p:cNvPicPr>
            <a:picLocks noChangeAspect="1"/>
          </p:cNvPicPr>
          <p:nvPr/>
        </p:nvPicPr>
        <p:blipFill>
          <a:blip r:embed="rId4"/>
          <a:srcRect b="26235"/>
          <a:stretch/>
        </p:blipFill>
        <p:spPr>
          <a:xfrm>
            <a:off x="3964858" y="2622753"/>
            <a:ext cx="4573094" cy="2595917"/>
          </a:xfrm>
          <a:prstGeom prst="rect">
            <a:avLst/>
          </a:prstGeom>
          <a:ln>
            <a:solidFill>
              <a:schemeClr val="tx1"/>
            </a:solidFill>
          </a:ln>
        </p:spPr>
      </p:pic>
      <p:sp>
        <p:nvSpPr>
          <p:cNvPr id="7" name="下カーブ矢印 10">
            <a:extLst>
              <a:ext uri="{FF2B5EF4-FFF2-40B4-BE49-F238E27FC236}">
                <a16:creationId xmlns:a16="http://schemas.microsoft.com/office/drawing/2014/main" id="{3B926CFB-9946-7D5E-F585-27AF018F1F12}"/>
              </a:ext>
            </a:extLst>
          </p:cNvPr>
          <p:cNvSpPr/>
          <p:nvPr/>
        </p:nvSpPr>
        <p:spPr bwMode="auto">
          <a:xfrm rot="1322200">
            <a:off x="5289260" y="2142831"/>
            <a:ext cx="2029036" cy="713154"/>
          </a:xfrm>
          <a:prstGeom prst="curvedDownArrow">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pic>
        <p:nvPicPr>
          <p:cNvPr id="11" name="図 10">
            <a:extLst>
              <a:ext uri="{FF2B5EF4-FFF2-40B4-BE49-F238E27FC236}">
                <a16:creationId xmlns:a16="http://schemas.microsoft.com/office/drawing/2014/main" id="{F6B43AD9-E435-F56D-8787-507F26791A38}"/>
              </a:ext>
            </a:extLst>
          </p:cNvPr>
          <p:cNvPicPr>
            <a:picLocks noChangeAspect="1"/>
          </p:cNvPicPr>
          <p:nvPr/>
        </p:nvPicPr>
        <p:blipFill>
          <a:blip r:embed="rId5"/>
          <a:stretch>
            <a:fillRect/>
          </a:stretch>
        </p:blipFill>
        <p:spPr>
          <a:xfrm>
            <a:off x="3968249" y="4350912"/>
            <a:ext cx="4573094" cy="1159950"/>
          </a:xfrm>
          <a:prstGeom prst="rect">
            <a:avLst/>
          </a:prstGeom>
          <a:ln>
            <a:solidFill>
              <a:schemeClr val="tx1"/>
            </a:solidFill>
          </a:ln>
        </p:spPr>
      </p:pic>
      <p:sp>
        <p:nvSpPr>
          <p:cNvPr id="8" name="波線 7">
            <a:extLst>
              <a:ext uri="{FF2B5EF4-FFF2-40B4-BE49-F238E27FC236}">
                <a16:creationId xmlns:a16="http://schemas.microsoft.com/office/drawing/2014/main" id="{AC8D1E53-BAD5-701B-6F5E-09240DCB7CD9}"/>
              </a:ext>
            </a:extLst>
          </p:cNvPr>
          <p:cNvSpPr/>
          <p:nvPr/>
        </p:nvSpPr>
        <p:spPr bwMode="auto">
          <a:xfrm>
            <a:off x="3968249" y="4235247"/>
            <a:ext cx="4573094" cy="453005"/>
          </a:xfrm>
          <a:prstGeom prst="wav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3" name="角丸四角形 11">
            <a:extLst>
              <a:ext uri="{FF2B5EF4-FFF2-40B4-BE49-F238E27FC236}">
                <a16:creationId xmlns:a16="http://schemas.microsoft.com/office/drawing/2014/main" id="{AC756DE0-5066-2D31-751C-984754BF16DB}"/>
              </a:ext>
            </a:extLst>
          </p:cNvPr>
          <p:cNvSpPr/>
          <p:nvPr/>
        </p:nvSpPr>
        <p:spPr bwMode="auto">
          <a:xfrm>
            <a:off x="7189365" y="5071335"/>
            <a:ext cx="813732" cy="299735"/>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14" name="テキスト ボックス 13">
            <a:extLst>
              <a:ext uri="{FF2B5EF4-FFF2-40B4-BE49-F238E27FC236}">
                <a16:creationId xmlns:a16="http://schemas.microsoft.com/office/drawing/2014/main" id="{F80DC641-71F7-0F3B-0A8C-AEA64DC70592}"/>
              </a:ext>
            </a:extLst>
          </p:cNvPr>
          <p:cNvSpPr txBox="1"/>
          <p:nvPr/>
        </p:nvSpPr>
        <p:spPr>
          <a:xfrm>
            <a:off x="6835363" y="5044615"/>
            <a:ext cx="270499" cy="348109"/>
          </a:xfrm>
          <a:prstGeom prst="rect">
            <a:avLst/>
          </a:prstGeom>
          <a:solidFill>
            <a:schemeClr val="bg1"/>
          </a:solidFill>
          <a:ln>
            <a:noFill/>
          </a:ln>
        </p:spPr>
        <p:txBody>
          <a:bodyPr wrap="square" rtlCol="0">
            <a:spAutoFit/>
          </a:bodyPr>
          <a:lstStyle/>
          <a:p>
            <a:pPr algn="ctr"/>
            <a:r>
              <a:rPr lang="ja-JP" altLang="en-US" sz="1662" b="1" dirty="0">
                <a:solidFill>
                  <a:srgbClr val="FF0000"/>
                </a:solidFill>
              </a:rPr>
              <a:t>⑫</a:t>
            </a:r>
          </a:p>
        </p:txBody>
      </p:sp>
    </p:spTree>
    <p:extLst>
      <p:ext uri="{BB962C8B-B14F-4D97-AF65-F5344CB8AC3E}">
        <p14:creationId xmlns:p14="http://schemas.microsoft.com/office/powerpoint/2010/main" val="4233064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目次</a:t>
            </a:r>
          </a:p>
        </p:txBody>
      </p:sp>
      <p:graphicFrame>
        <p:nvGraphicFramePr>
          <p:cNvPr id="9" name="表 8">
            <a:extLst>
              <a:ext uri="{FF2B5EF4-FFF2-40B4-BE49-F238E27FC236}">
                <a16:creationId xmlns:a16="http://schemas.microsoft.com/office/drawing/2014/main" id="{1107BBFE-5956-13DA-89D5-542342762F22}"/>
              </a:ext>
            </a:extLst>
          </p:cNvPr>
          <p:cNvGraphicFramePr>
            <a:graphicFrameLocks noGrp="1"/>
          </p:cNvGraphicFramePr>
          <p:nvPr>
            <p:extLst>
              <p:ext uri="{D42A27DB-BD31-4B8C-83A1-F6EECF244321}">
                <p14:modId xmlns:p14="http://schemas.microsoft.com/office/powerpoint/2010/main" val="4146806865"/>
              </p:ext>
            </p:extLst>
          </p:nvPr>
        </p:nvGraphicFramePr>
        <p:xfrm>
          <a:off x="265965" y="842949"/>
          <a:ext cx="4224775" cy="2832100"/>
        </p:xfrm>
        <a:graphic>
          <a:graphicData uri="http://schemas.openxmlformats.org/drawingml/2006/table">
            <a:tbl>
              <a:tblPr/>
              <a:tblGrid>
                <a:gridCol w="3433580">
                  <a:extLst>
                    <a:ext uri="{9D8B030D-6E8A-4147-A177-3AD203B41FA5}">
                      <a16:colId xmlns:a16="http://schemas.microsoft.com/office/drawing/2014/main" val="1081052039"/>
                    </a:ext>
                  </a:extLst>
                </a:gridCol>
                <a:gridCol w="791195">
                  <a:extLst>
                    <a:ext uri="{9D8B030D-6E8A-4147-A177-3AD203B41FA5}">
                      <a16:colId xmlns:a16="http://schemas.microsoft.com/office/drawing/2014/main" val="3178984610"/>
                    </a:ext>
                  </a:extLst>
                </a:gridCol>
              </a:tblGrid>
              <a:tr h="247650">
                <a:tc>
                  <a:txBody>
                    <a:bodyPr/>
                    <a:lstStyle/>
                    <a:p>
                      <a:pPr algn="l" rtl="0" fontAlgn="ct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年末調整ソフトウェアのダウンロード</a:t>
                      </a: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ctr"/>
                      <a:r>
                        <a:rPr lang="en-US" altLang="ja-JP" sz="1400" b="0" i="0" u="none" strike="noStrike" dirty="0">
                          <a:solidFill>
                            <a:srgbClr val="000000"/>
                          </a:solidFill>
                          <a:effectLst/>
                          <a:latin typeface="+mj-lt"/>
                          <a:ea typeface="游ゴシック" panose="020B0400000000000000" pitchFamily="50" charset="-128"/>
                          <a:hlinkClick r:id="rId2" action="ppaction://hlinksldjump"/>
                        </a:rPr>
                        <a:t>P.4</a:t>
                      </a:r>
                      <a:endParaRPr lang="en-US" altLang="ja-JP" sz="1400" b="0" i="0" u="none" strike="noStrike" dirty="0">
                        <a:solidFill>
                          <a:srgbClr val="000000"/>
                        </a:solidFill>
                        <a:effectLst/>
                        <a:latin typeface="+mj-lt"/>
                        <a:ea typeface="游ゴシック" panose="020B0400000000000000" pitchFamily="50" charset="-128"/>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240479929"/>
                  </a:ext>
                </a:extLst>
              </a:tr>
              <a:tr h="247650">
                <a:tc>
                  <a:txBody>
                    <a:bodyPr/>
                    <a:lstStyle/>
                    <a:p>
                      <a:pPr algn="l" rtl="0" fontAlgn="ct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ctr"/>
                      <a:endParaRPr lang="en-US" sz="1400" b="0" i="0" u="none" strike="noStrike" dirty="0">
                        <a:solidFill>
                          <a:srgbClr val="000000"/>
                        </a:solidFill>
                        <a:effectLst/>
                        <a:latin typeface="+mj-lt"/>
                        <a:ea typeface="游ゴシック" panose="020B0400000000000000" pitchFamily="50" charset="-128"/>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05998965"/>
                  </a:ext>
                </a:extLst>
              </a:tr>
              <a:tr h="180200">
                <a:tc>
                  <a:txBody>
                    <a:bodyPr/>
                    <a:lstStyle/>
                    <a:p>
                      <a:pPr algn="l" rtl="0" fontAlgn="ctr"/>
                      <a:r>
                        <a:rPr lang="en-US" altLang="ja-JP" sz="1400" b="1" dirty="0"/>
                        <a:t>【</a:t>
                      </a:r>
                      <a:r>
                        <a:rPr lang="ja-JP" altLang="en-US" sz="1400" b="1" dirty="0"/>
                        <a:t>控除申告書の作成</a:t>
                      </a:r>
                      <a:r>
                        <a:rPr lang="en-US" altLang="ja-JP" sz="1400" b="1" dirty="0"/>
                        <a:t>】</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ctr"/>
                      <a:r>
                        <a:rPr lang="en-US" altLang="ja-JP" sz="1400" b="0" i="0" u="none" strike="noStrike" dirty="0">
                          <a:solidFill>
                            <a:srgbClr val="000000"/>
                          </a:solidFill>
                          <a:effectLst/>
                          <a:latin typeface="+mj-lt"/>
                          <a:ea typeface="游ゴシック" panose="020B0400000000000000" pitchFamily="50" charset="-128"/>
                          <a:hlinkClick r:id="rId3" action="ppaction://hlinksldjump"/>
                        </a:rPr>
                        <a:t>P.6</a:t>
                      </a:r>
                      <a:endParaRPr lang="en-US" sz="1400" b="0" i="0" u="none" strike="noStrike" dirty="0">
                        <a:solidFill>
                          <a:srgbClr val="000000"/>
                        </a:solidFill>
                        <a:effectLst/>
                        <a:latin typeface="+mj-lt"/>
                        <a:ea typeface="游ゴシック" panose="020B0400000000000000" pitchFamily="50" charset="-128"/>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08194258"/>
                  </a:ext>
                </a:extLst>
              </a:tr>
              <a:tr h="180200">
                <a:tc>
                  <a:txBody>
                    <a:bodyPr/>
                    <a:lstStyle/>
                    <a:p>
                      <a:pPr algn="l" rtl="0" fontAlgn="ctr"/>
                      <a:r>
                        <a:rPr lang="ja-JP" altLang="en-US" sz="1400" dirty="0"/>
                        <a:t>初めて作成する場合</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ctr"/>
                      <a:r>
                        <a:rPr lang="en-US" altLang="ja-JP" sz="1400" b="0" i="0" u="none" strike="noStrike" dirty="0">
                          <a:solidFill>
                            <a:srgbClr val="000000"/>
                          </a:solidFill>
                          <a:effectLst/>
                          <a:latin typeface="+mj-lt"/>
                          <a:ea typeface="游ゴシック" panose="020B0400000000000000" pitchFamily="50" charset="-128"/>
                          <a:hlinkClick r:id="rId4" action="ppaction://hlinksldjump"/>
                        </a:rPr>
                        <a:t>P.7</a:t>
                      </a:r>
                      <a:endParaRPr lang="en-US" sz="1400" b="0" i="0" u="none" strike="noStrike" dirty="0">
                        <a:solidFill>
                          <a:srgbClr val="000000"/>
                        </a:solidFill>
                        <a:effectLst/>
                        <a:latin typeface="+mj-lt"/>
                        <a:ea typeface="游ゴシック" panose="020B0400000000000000" pitchFamily="50" charset="-128"/>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75382516"/>
                  </a:ext>
                </a:extLst>
              </a:tr>
              <a:tr h="247650">
                <a:tc>
                  <a:txBody>
                    <a:bodyPr/>
                    <a:lstStyle/>
                    <a:p>
                      <a:pPr marL="0" marR="0" lvl="0" indent="0" algn="l" defTabSz="844083" rtl="0" eaLnBrk="1" fontAlgn="ctr" latinLnBrk="0" hangingPunct="1">
                        <a:lnSpc>
                          <a:spcPct val="100000"/>
                        </a:lnSpc>
                        <a:spcBef>
                          <a:spcPts val="0"/>
                        </a:spcBef>
                        <a:spcAft>
                          <a:spcPts val="0"/>
                        </a:spcAft>
                        <a:buClrTx/>
                        <a:buSzTx/>
                        <a:buFontTx/>
                        <a:buNone/>
                        <a:tabLst/>
                        <a:defRPr/>
                      </a:pPr>
                      <a:r>
                        <a:rPr lang="en-US" altLang="ja-JP" sz="1400" dirty="0"/>
                        <a:t>2</a:t>
                      </a:r>
                      <a:r>
                        <a:rPr lang="ja-JP" altLang="en-US" sz="1400" dirty="0"/>
                        <a:t>年目以降に作成する場合</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ctr"/>
                      <a:r>
                        <a:rPr lang="en-US" altLang="ja-JP" sz="1400" b="0" i="0" u="none" strike="noStrike" dirty="0">
                          <a:solidFill>
                            <a:srgbClr val="000000"/>
                          </a:solidFill>
                          <a:effectLst/>
                          <a:latin typeface="+mj-lt"/>
                          <a:ea typeface="游ゴシック" panose="020B0400000000000000" pitchFamily="50" charset="-128"/>
                          <a:hlinkClick r:id="rId5" action="ppaction://hlinksldjump"/>
                        </a:rPr>
                        <a:t>P.14</a:t>
                      </a:r>
                      <a:endParaRPr lang="en-US" sz="1400" b="0" i="0" u="none" strike="noStrike" dirty="0">
                        <a:solidFill>
                          <a:srgbClr val="000000"/>
                        </a:solidFill>
                        <a:effectLst/>
                        <a:latin typeface="+mj-lt"/>
                        <a:ea typeface="游ゴシック" panose="020B0400000000000000" pitchFamily="50" charset="-128"/>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73194062"/>
                  </a:ext>
                </a:extLst>
              </a:tr>
              <a:tr h="247650">
                <a:tc>
                  <a:txBody>
                    <a:bodyPr/>
                    <a:lstStyle/>
                    <a:p>
                      <a:pPr marL="0" marR="0" lvl="0" indent="0" algn="l" defTabSz="844083" rtl="0" eaLnBrk="1" fontAlgn="ctr" latinLnBrk="0" hangingPunct="1">
                        <a:lnSpc>
                          <a:spcPct val="100000"/>
                        </a:lnSpc>
                        <a:spcBef>
                          <a:spcPts val="0"/>
                        </a:spcBef>
                        <a:spcAft>
                          <a:spcPts val="0"/>
                        </a:spcAft>
                        <a:buClrTx/>
                        <a:buSzTx/>
                        <a:buFontTx/>
                        <a:buNone/>
                        <a:tabLst/>
                        <a:defRPr/>
                      </a:pPr>
                      <a:endParaRPr kumimoji="1" lang="ja-JP" altLang="en-US" sz="1400" b="0" dirty="0">
                        <a:solidFill>
                          <a:schemeClr val="tx1"/>
                        </a:solidFill>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ctr"/>
                      <a:endParaRPr lang="ja-JP" altLang="en-US" sz="1400" b="0" i="0" u="none" strike="noStrike" dirty="0">
                        <a:solidFill>
                          <a:srgbClr val="000000"/>
                        </a:solidFill>
                        <a:effectLst/>
                        <a:latin typeface="+mj-lt"/>
                        <a:ea typeface="游ゴシック" panose="020B0400000000000000" pitchFamily="50" charset="-128"/>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82683864"/>
                  </a:ext>
                </a:extLst>
              </a:tr>
              <a:tr h="247650">
                <a:tc>
                  <a:txBody>
                    <a:bodyPr/>
                    <a:lstStyle/>
                    <a:p>
                      <a:pPr marL="0" marR="0" lvl="0" indent="0" algn="l" defTabSz="844083" rtl="0" eaLnBrk="1" fontAlgn="ctr" latinLnBrk="0" hangingPunct="1">
                        <a:lnSpc>
                          <a:spcPct val="100000"/>
                        </a:lnSpc>
                        <a:spcBef>
                          <a:spcPts val="0"/>
                        </a:spcBef>
                        <a:spcAft>
                          <a:spcPts val="0"/>
                        </a:spcAft>
                        <a:buClrTx/>
                        <a:buSzTx/>
                        <a:buFontTx/>
                        <a:buNone/>
                        <a:tabLst/>
                        <a:defRPr/>
                      </a:pPr>
                      <a:r>
                        <a:rPr kumimoji="1" lang="en-US" altLang="ja-JP" sz="1400" b="1" dirty="0">
                          <a:solidFill>
                            <a:schemeClr val="tx1"/>
                          </a:solidFill>
                        </a:rPr>
                        <a:t>【</a:t>
                      </a:r>
                      <a:r>
                        <a:rPr kumimoji="1" lang="ja-JP" altLang="en-US" sz="1400" b="1" dirty="0">
                          <a:solidFill>
                            <a:schemeClr val="tx1"/>
                          </a:solidFill>
                        </a:rPr>
                        <a:t>控除申告書の保存</a:t>
                      </a:r>
                      <a:r>
                        <a:rPr kumimoji="1" lang="en-US" altLang="ja-JP" sz="1400" b="1" dirty="0">
                          <a:solidFill>
                            <a:schemeClr val="tx1"/>
                          </a:solidFill>
                        </a:rPr>
                        <a:t>】</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ctr"/>
                      <a:r>
                        <a:rPr lang="en-US" altLang="ja-JP" sz="1400" b="0" i="0" u="none" strike="noStrike" dirty="0">
                          <a:solidFill>
                            <a:srgbClr val="000000"/>
                          </a:solidFill>
                          <a:effectLst/>
                          <a:latin typeface="+mj-lt"/>
                          <a:ea typeface="游ゴシック" panose="020B0400000000000000" pitchFamily="50" charset="-128"/>
                          <a:hlinkClick r:id="rId6" action="ppaction://hlinksldjump"/>
                        </a:rPr>
                        <a:t>P.24</a:t>
                      </a:r>
                      <a:endParaRPr lang="ja-JP" altLang="en-US" sz="1400" b="0" i="0" u="none" strike="noStrike" dirty="0">
                        <a:solidFill>
                          <a:srgbClr val="000000"/>
                        </a:solidFill>
                        <a:effectLst/>
                        <a:latin typeface="+mj-lt"/>
                        <a:ea typeface="游ゴシック" panose="020B0400000000000000" pitchFamily="50" charset="-128"/>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00295293"/>
                  </a:ext>
                </a:extLst>
              </a:tr>
              <a:tr h="247650">
                <a:tc>
                  <a:txBody>
                    <a:bodyPr/>
                    <a:lstStyle/>
                    <a:p>
                      <a:pPr marL="0" marR="0" lvl="0" indent="0" algn="l" defTabSz="844083" rtl="0" eaLnBrk="1" fontAlgn="ctr" latinLnBrk="0" hangingPunct="1">
                        <a:lnSpc>
                          <a:spcPct val="100000"/>
                        </a:lnSpc>
                        <a:spcBef>
                          <a:spcPts val="0"/>
                        </a:spcBef>
                        <a:spcAft>
                          <a:spcPts val="0"/>
                        </a:spcAft>
                        <a:buClrTx/>
                        <a:buSzTx/>
                        <a:buFontTx/>
                        <a:buNone/>
                        <a:tabLst/>
                        <a:defRPr/>
                      </a:pPr>
                      <a:endParaRPr kumimoji="1" lang="ja-JP" altLang="en-US" sz="1400" b="0" dirty="0">
                        <a:solidFill>
                          <a:schemeClr val="tx1"/>
                        </a:solidFill>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ctr"/>
                      <a:endParaRPr lang="ja-JP" altLang="en-US" sz="1400" b="0" i="0" u="none" strike="noStrike" dirty="0">
                        <a:solidFill>
                          <a:srgbClr val="000000"/>
                        </a:solidFill>
                        <a:effectLst/>
                        <a:latin typeface="+mj-lt"/>
                        <a:ea typeface="游ゴシック" panose="020B0400000000000000" pitchFamily="50" charset="-128"/>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20229116"/>
                  </a:ext>
                </a:extLst>
              </a:tr>
              <a:tr h="247650">
                <a:tc>
                  <a:txBody>
                    <a:bodyPr/>
                    <a:lstStyle/>
                    <a:p>
                      <a:pPr algn="l" rtl="0" fontAlgn="ct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1" dirty="0"/>
                        <a:t>控除申告書の提出</a:t>
                      </a: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ctr"/>
                      <a:r>
                        <a:rPr lang="en-US" altLang="ja-JP" sz="1400" b="0" i="0" u="none" strike="noStrike" dirty="0">
                          <a:solidFill>
                            <a:srgbClr val="000000"/>
                          </a:solidFill>
                          <a:effectLst/>
                          <a:latin typeface="+mj-lt"/>
                          <a:ea typeface="游ゴシック" panose="020B0400000000000000" pitchFamily="50" charset="-128"/>
                          <a:hlinkClick r:id="rId7" action="ppaction://hlinksldjump"/>
                        </a:rPr>
                        <a:t>P.29</a:t>
                      </a:r>
                      <a:endParaRPr lang="ja-JP" altLang="en-US" sz="1400" b="0" i="0" u="none" strike="noStrike" dirty="0">
                        <a:solidFill>
                          <a:srgbClr val="000000"/>
                        </a:solidFill>
                        <a:effectLst/>
                        <a:latin typeface="+mj-lt"/>
                        <a:ea typeface="游ゴシック" panose="020B0400000000000000" pitchFamily="50" charset="-128"/>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51920508"/>
                  </a:ext>
                </a:extLst>
              </a:tr>
              <a:tr h="120902">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メールで提出</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ctr"/>
                      <a:r>
                        <a:rPr lang="en-US" altLang="ja-JP" sz="1400" b="0" i="0" u="none" strike="noStrike" dirty="0">
                          <a:solidFill>
                            <a:srgbClr val="000000"/>
                          </a:solidFill>
                          <a:effectLst/>
                          <a:latin typeface="+mj-lt"/>
                          <a:ea typeface="游ゴシック" panose="020B0400000000000000" pitchFamily="50" charset="-128"/>
                          <a:hlinkClick r:id="rId8" action="ppaction://hlinksldjump"/>
                        </a:rPr>
                        <a:t>P.30</a:t>
                      </a:r>
                      <a:endParaRPr lang="ja-JP" altLang="en-US" sz="1400" b="0" i="0" u="none" strike="noStrike" dirty="0">
                        <a:solidFill>
                          <a:srgbClr val="000000"/>
                        </a:solidFill>
                        <a:effectLst/>
                        <a:latin typeface="+mj-lt"/>
                        <a:ea typeface="游ゴシック" panose="020B0400000000000000" pitchFamily="50" charset="-128"/>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49888550"/>
                  </a:ext>
                </a:extLst>
              </a:tr>
              <a:tr h="120902">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サイレコに登録</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ctr"/>
                      <a:r>
                        <a:rPr lang="en-US" altLang="ja-JP" sz="1400" b="0" i="0" u="none" strike="noStrike" dirty="0">
                          <a:solidFill>
                            <a:srgbClr val="000000"/>
                          </a:solidFill>
                          <a:effectLst/>
                          <a:latin typeface="+mj-lt"/>
                          <a:ea typeface="游ゴシック" panose="020B0400000000000000" pitchFamily="50" charset="-128"/>
                          <a:hlinkClick r:id="rId9" action="ppaction://hlinksldjump"/>
                        </a:rPr>
                        <a:t>P.31</a:t>
                      </a:r>
                      <a:endParaRPr lang="ja-JP" altLang="en-US" sz="1400" b="0" i="0" u="none" strike="noStrike" dirty="0">
                        <a:solidFill>
                          <a:srgbClr val="000000"/>
                        </a:solidFill>
                        <a:effectLst/>
                        <a:latin typeface="+mj-lt"/>
                        <a:ea typeface="游ゴシック" panose="020B0400000000000000" pitchFamily="50" charset="-128"/>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66066861"/>
                  </a:ext>
                </a:extLst>
              </a:tr>
              <a:tr h="0">
                <a:tc>
                  <a:txBody>
                    <a:bodyPr/>
                    <a:lstStyle/>
                    <a:p>
                      <a:pPr marL="0" marR="0" lvl="0" indent="0" algn="l" defTabSz="844083" rtl="0" eaLnBrk="1" fontAlgn="ctr" latinLnBrk="0" hangingPunct="1">
                        <a:lnSpc>
                          <a:spcPct val="100000"/>
                        </a:lnSpc>
                        <a:spcBef>
                          <a:spcPts val="0"/>
                        </a:spcBef>
                        <a:spcAft>
                          <a:spcPts val="0"/>
                        </a:spcAft>
                        <a:buClrTx/>
                        <a:buSzTx/>
                        <a:buFontTx/>
                        <a:buNone/>
                        <a:tabLst/>
                        <a:defRPr/>
                      </a:pPr>
                      <a:endParaRPr kumimoji="1" lang="en-US" altLang="ja-JP" sz="1400" b="0" dirty="0">
                        <a:solidFill>
                          <a:schemeClr val="tx1"/>
                        </a:solidFill>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ctr"/>
                      <a:endParaRPr lang="ja-JP" altLang="en-US" sz="1400" b="0" i="0" u="none" strike="noStrike" dirty="0">
                        <a:solidFill>
                          <a:srgbClr val="000000"/>
                        </a:solidFill>
                        <a:effectLst/>
                        <a:latin typeface="+mj-lt"/>
                        <a:ea typeface="游ゴシック" panose="020B0400000000000000" pitchFamily="50" charset="-128"/>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34157929"/>
                  </a:ext>
                </a:extLst>
              </a:tr>
            </a:tbl>
          </a:graphicData>
        </a:graphic>
      </p:graphicFrame>
    </p:spTree>
    <p:extLst>
      <p:ext uri="{BB962C8B-B14F-4D97-AF65-F5344CB8AC3E}">
        <p14:creationId xmlns:p14="http://schemas.microsoft.com/office/powerpoint/2010/main" val="2938600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393F1EF6-15D0-3CF2-CF0A-4A92BE75EEDB}"/>
              </a:ext>
            </a:extLst>
          </p:cNvPr>
          <p:cNvPicPr>
            <a:picLocks noChangeAspect="1"/>
          </p:cNvPicPr>
          <p:nvPr/>
        </p:nvPicPr>
        <p:blipFill>
          <a:blip r:embed="rId3"/>
          <a:stretch>
            <a:fillRect/>
          </a:stretch>
        </p:blipFill>
        <p:spPr>
          <a:xfrm>
            <a:off x="2412216" y="1000006"/>
            <a:ext cx="4527793" cy="3414161"/>
          </a:xfrm>
          <a:prstGeom prst="rect">
            <a:avLst/>
          </a:prstGeom>
          <a:ln>
            <a:solidFill>
              <a:schemeClr val="tx1"/>
            </a:solidFill>
          </a:ln>
        </p:spPr>
      </p:pic>
      <p:pic>
        <p:nvPicPr>
          <p:cNvPr id="16" name="図 15">
            <a:extLst>
              <a:ext uri="{FF2B5EF4-FFF2-40B4-BE49-F238E27FC236}">
                <a16:creationId xmlns:a16="http://schemas.microsoft.com/office/drawing/2014/main" id="{D36C4F97-51B0-70F4-3BD4-3B86C8332528}"/>
              </a:ext>
            </a:extLst>
          </p:cNvPr>
          <p:cNvPicPr>
            <a:picLocks noChangeAspect="1"/>
          </p:cNvPicPr>
          <p:nvPr/>
        </p:nvPicPr>
        <p:blipFill>
          <a:blip r:embed="rId4"/>
          <a:srcRect t="13577"/>
          <a:stretch/>
        </p:blipFill>
        <p:spPr>
          <a:xfrm>
            <a:off x="2412215" y="3671707"/>
            <a:ext cx="4527793" cy="1544795"/>
          </a:xfrm>
          <a:prstGeom prst="rect">
            <a:avLst/>
          </a:prstGeom>
          <a:ln>
            <a:solidFill>
              <a:schemeClr val="tx1"/>
            </a:solidFill>
          </a:ln>
        </p:spPr>
      </p:pic>
      <p:sp>
        <p:nvSpPr>
          <p:cNvPr id="2" name="タイトル 1"/>
          <p:cNvSpPr>
            <a:spLocks noGrp="1"/>
          </p:cNvSpPr>
          <p:nvPr>
            <p:ph type="title"/>
          </p:nvPr>
        </p:nvSpPr>
        <p:spPr/>
        <p:txBody>
          <a:bodyPr/>
          <a:lstStyle/>
          <a:p>
            <a:r>
              <a:rPr lang="ja-JP" altLang="en-US" dirty="0"/>
              <a:t>控除申告書の作成</a:t>
            </a:r>
            <a:br>
              <a:rPr lang="en-US" altLang="ja-JP" dirty="0"/>
            </a:br>
            <a:r>
              <a:rPr lang="en-US" altLang="ja-JP" dirty="0"/>
              <a:t>2</a:t>
            </a:r>
            <a:r>
              <a:rPr lang="ja-JP" altLang="en-US" dirty="0"/>
              <a:t>年目以降に作成する場合⑦</a:t>
            </a:r>
          </a:p>
        </p:txBody>
      </p:sp>
      <p:sp>
        <p:nvSpPr>
          <p:cNvPr id="12" name="テキスト ボックス 11">
            <a:extLst>
              <a:ext uri="{FF2B5EF4-FFF2-40B4-BE49-F238E27FC236}">
                <a16:creationId xmlns:a16="http://schemas.microsoft.com/office/drawing/2014/main" id="{8A4B84E3-061A-646D-4D87-39B13E073270}"/>
              </a:ext>
            </a:extLst>
          </p:cNvPr>
          <p:cNvSpPr txBox="1"/>
          <p:nvPr/>
        </p:nvSpPr>
        <p:spPr>
          <a:xfrm>
            <a:off x="252046" y="5550217"/>
            <a:ext cx="8630137" cy="307777"/>
          </a:xfrm>
          <a:prstGeom prst="rect">
            <a:avLst/>
          </a:prstGeom>
          <a:noFill/>
        </p:spPr>
        <p:txBody>
          <a:bodyPr wrap="square" rtlCol="0">
            <a:spAutoFit/>
          </a:bodyPr>
          <a:lstStyle/>
          <a:p>
            <a:r>
              <a:rPr lang="ja-JP" altLang="en-US" sz="1400" dirty="0">
                <a:latin typeface="+mn-ea"/>
              </a:rPr>
              <a:t>⑬　内容を確認し、問題なければ［次のステップに進む］をクリックします</a:t>
            </a:r>
            <a:endParaRPr lang="en-US" altLang="ja-JP" sz="1400" dirty="0">
              <a:latin typeface="+mn-ea"/>
            </a:endParaRPr>
          </a:p>
        </p:txBody>
      </p:sp>
      <p:sp>
        <p:nvSpPr>
          <p:cNvPr id="17" name="角丸四角形 11">
            <a:extLst>
              <a:ext uri="{FF2B5EF4-FFF2-40B4-BE49-F238E27FC236}">
                <a16:creationId xmlns:a16="http://schemas.microsoft.com/office/drawing/2014/main" id="{62AFBEEF-4616-FD70-B4A7-C9AE12CA47F3}"/>
              </a:ext>
            </a:extLst>
          </p:cNvPr>
          <p:cNvSpPr/>
          <p:nvPr/>
        </p:nvSpPr>
        <p:spPr bwMode="auto">
          <a:xfrm>
            <a:off x="5296257" y="4795831"/>
            <a:ext cx="1121321" cy="355677"/>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18" name="テキスト ボックス 17">
            <a:extLst>
              <a:ext uri="{FF2B5EF4-FFF2-40B4-BE49-F238E27FC236}">
                <a16:creationId xmlns:a16="http://schemas.microsoft.com/office/drawing/2014/main" id="{C49F833F-4F01-3D10-30A6-F402FA0C4D7A}"/>
              </a:ext>
            </a:extLst>
          </p:cNvPr>
          <p:cNvSpPr txBox="1"/>
          <p:nvPr/>
        </p:nvSpPr>
        <p:spPr>
          <a:xfrm>
            <a:off x="4977148" y="4761989"/>
            <a:ext cx="270499" cy="348109"/>
          </a:xfrm>
          <a:prstGeom prst="rect">
            <a:avLst/>
          </a:prstGeom>
          <a:solidFill>
            <a:schemeClr val="bg1"/>
          </a:solidFill>
          <a:ln>
            <a:noFill/>
          </a:ln>
        </p:spPr>
        <p:txBody>
          <a:bodyPr wrap="square" rtlCol="0">
            <a:spAutoFit/>
          </a:bodyPr>
          <a:lstStyle/>
          <a:p>
            <a:pPr algn="ctr"/>
            <a:r>
              <a:rPr lang="ja-JP" altLang="en-US" sz="1662" b="1" dirty="0">
                <a:solidFill>
                  <a:srgbClr val="FF0000"/>
                </a:solidFill>
              </a:rPr>
              <a:t>⑬</a:t>
            </a:r>
          </a:p>
        </p:txBody>
      </p:sp>
      <p:sp>
        <p:nvSpPr>
          <p:cNvPr id="8" name="波線 7">
            <a:extLst>
              <a:ext uri="{FF2B5EF4-FFF2-40B4-BE49-F238E27FC236}">
                <a16:creationId xmlns:a16="http://schemas.microsoft.com/office/drawing/2014/main" id="{AC8D1E53-BAD5-701B-6F5E-09240DCB7CD9}"/>
              </a:ext>
            </a:extLst>
          </p:cNvPr>
          <p:cNvSpPr/>
          <p:nvPr/>
        </p:nvSpPr>
        <p:spPr bwMode="auto">
          <a:xfrm>
            <a:off x="2412215" y="3483535"/>
            <a:ext cx="4527793" cy="453005"/>
          </a:xfrm>
          <a:prstGeom prst="wav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4" name="角丸四角形 11">
            <a:extLst>
              <a:ext uri="{FF2B5EF4-FFF2-40B4-BE49-F238E27FC236}">
                <a16:creationId xmlns:a16="http://schemas.microsoft.com/office/drawing/2014/main" id="{CDDA402C-D28C-7BF1-29CA-60CA226CB93F}"/>
              </a:ext>
            </a:extLst>
          </p:cNvPr>
          <p:cNvSpPr/>
          <p:nvPr/>
        </p:nvSpPr>
        <p:spPr bwMode="auto">
          <a:xfrm>
            <a:off x="2948892" y="4331933"/>
            <a:ext cx="331204" cy="177439"/>
          </a:xfrm>
          <a:prstGeom prst="roundRect">
            <a:avLst/>
          </a:prstGeom>
          <a:noFill/>
          <a:ln w="28575" cap="flat" cmpd="sng" algn="ctr">
            <a:solidFill>
              <a:srgbClr val="FF0000"/>
            </a:solidFill>
            <a:prstDash val="dash"/>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19" name="吹き出し: 円形 18">
            <a:extLst>
              <a:ext uri="{FF2B5EF4-FFF2-40B4-BE49-F238E27FC236}">
                <a16:creationId xmlns:a16="http://schemas.microsoft.com/office/drawing/2014/main" id="{3B7EAC0D-FFD2-E23D-3BEA-358146B50EBC}"/>
              </a:ext>
            </a:extLst>
          </p:cNvPr>
          <p:cNvSpPr/>
          <p:nvPr/>
        </p:nvSpPr>
        <p:spPr bwMode="auto">
          <a:xfrm>
            <a:off x="664479" y="3128901"/>
            <a:ext cx="2615617" cy="961828"/>
          </a:xfrm>
          <a:prstGeom prst="wedgeEllipseCallout">
            <a:avLst>
              <a:gd name="adj1" fmla="val 38447"/>
              <a:gd name="adj2" fmla="val 69375"/>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内容に修正箇所がある場合、</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200" dirty="0">
                <a:latin typeface="Meiryo UI" panose="020B0604030504040204" pitchFamily="50" charset="-128"/>
                <a:ea typeface="Meiryo UI" panose="020B0604030504040204" pitchFamily="50" charset="-128"/>
              </a:rPr>
              <a:t>［修正］をクリックすることで</a:t>
            </a:r>
            <a:endParaRPr lang="en-US" altLang="ja-JP" sz="1200" dirty="0">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入力画面に遷移します</a:t>
            </a:r>
          </a:p>
        </p:txBody>
      </p:sp>
    </p:spTree>
    <p:extLst>
      <p:ext uri="{BB962C8B-B14F-4D97-AF65-F5344CB8AC3E}">
        <p14:creationId xmlns:p14="http://schemas.microsoft.com/office/powerpoint/2010/main" val="983527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393F1EF6-15D0-3CF2-CF0A-4A92BE75EED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16304" y="1112597"/>
            <a:ext cx="4527793" cy="1472683"/>
          </a:xfrm>
          <a:prstGeom prst="rect">
            <a:avLst/>
          </a:prstGeom>
          <a:ln>
            <a:solidFill>
              <a:schemeClr val="tx1"/>
            </a:solidFill>
          </a:ln>
        </p:spPr>
      </p:pic>
      <p:pic>
        <p:nvPicPr>
          <p:cNvPr id="6" name="図 5">
            <a:extLst>
              <a:ext uri="{FF2B5EF4-FFF2-40B4-BE49-F238E27FC236}">
                <a16:creationId xmlns:a16="http://schemas.microsoft.com/office/drawing/2014/main" id="{2F7AEF85-3871-A3E1-2616-CA61ED652200}"/>
              </a:ext>
            </a:extLst>
          </p:cNvPr>
          <p:cNvPicPr>
            <a:picLocks noChangeAspect="1"/>
          </p:cNvPicPr>
          <p:nvPr/>
        </p:nvPicPr>
        <p:blipFill>
          <a:blip r:embed="rId4"/>
          <a:stretch>
            <a:fillRect/>
          </a:stretch>
        </p:blipFill>
        <p:spPr>
          <a:xfrm>
            <a:off x="3217350" y="2505040"/>
            <a:ext cx="5327227" cy="3085972"/>
          </a:xfrm>
          <a:prstGeom prst="rect">
            <a:avLst/>
          </a:prstGeom>
          <a:ln>
            <a:solidFill>
              <a:schemeClr val="tx1"/>
            </a:solidFill>
          </a:ln>
        </p:spPr>
      </p:pic>
      <p:sp>
        <p:nvSpPr>
          <p:cNvPr id="2" name="タイトル 1"/>
          <p:cNvSpPr>
            <a:spLocks noGrp="1"/>
          </p:cNvSpPr>
          <p:nvPr>
            <p:ph type="title"/>
          </p:nvPr>
        </p:nvSpPr>
        <p:spPr/>
        <p:txBody>
          <a:bodyPr/>
          <a:lstStyle/>
          <a:p>
            <a:r>
              <a:rPr lang="ja-JP" altLang="en-US" dirty="0"/>
              <a:t>控除申告書の作成</a:t>
            </a:r>
            <a:br>
              <a:rPr lang="en-US" altLang="ja-JP" dirty="0"/>
            </a:br>
            <a:r>
              <a:rPr lang="en-US" altLang="ja-JP" dirty="0"/>
              <a:t>2</a:t>
            </a:r>
            <a:r>
              <a:rPr lang="ja-JP" altLang="en-US" dirty="0"/>
              <a:t>年目以降に作成する場合⑧</a:t>
            </a:r>
          </a:p>
        </p:txBody>
      </p:sp>
      <p:sp>
        <p:nvSpPr>
          <p:cNvPr id="12" name="テキスト ボックス 11">
            <a:extLst>
              <a:ext uri="{FF2B5EF4-FFF2-40B4-BE49-F238E27FC236}">
                <a16:creationId xmlns:a16="http://schemas.microsoft.com/office/drawing/2014/main" id="{8A4B84E3-061A-646D-4D87-39B13E073270}"/>
              </a:ext>
            </a:extLst>
          </p:cNvPr>
          <p:cNvSpPr txBox="1"/>
          <p:nvPr/>
        </p:nvSpPr>
        <p:spPr>
          <a:xfrm>
            <a:off x="252046" y="5623396"/>
            <a:ext cx="8630137" cy="707886"/>
          </a:xfrm>
          <a:prstGeom prst="rect">
            <a:avLst/>
          </a:prstGeom>
          <a:noFill/>
        </p:spPr>
        <p:txBody>
          <a:bodyPr wrap="square" rtlCol="0">
            <a:spAutoFit/>
          </a:bodyPr>
          <a:lstStyle/>
          <a:p>
            <a:r>
              <a:rPr lang="ja-JP" altLang="en-US" sz="1400" dirty="0">
                <a:latin typeface="+mn-ea"/>
              </a:rPr>
              <a:t>⑭　証明書電子データのインポートにて「インポートしない」を選択し、［次へ］をクリックします</a:t>
            </a:r>
            <a:endParaRPr lang="en-US" altLang="ja-JP" sz="1400" dirty="0">
              <a:latin typeface="+mn-ea"/>
            </a:endParaRPr>
          </a:p>
          <a:p>
            <a:r>
              <a:rPr lang="ja-JP" altLang="en-US" sz="1400" dirty="0">
                <a:latin typeface="+mn-ea"/>
              </a:rPr>
              <a:t>⑮　作成する控除申告書を選択し、［確定］をクリックします</a:t>
            </a:r>
            <a:endParaRPr lang="en-US" altLang="ja-JP" sz="1400" dirty="0">
              <a:latin typeface="+mn-ea"/>
            </a:endParaRPr>
          </a:p>
          <a:p>
            <a:r>
              <a:rPr lang="en-US" altLang="ja-JP" sz="1200" dirty="0">
                <a:solidFill>
                  <a:srgbClr val="FF0000"/>
                </a:solidFill>
                <a:latin typeface="+mn-ea"/>
              </a:rPr>
              <a:t>※</a:t>
            </a:r>
            <a:r>
              <a:rPr lang="ja-JP" altLang="en-US" sz="1200" dirty="0">
                <a:solidFill>
                  <a:srgbClr val="FF0000"/>
                </a:solidFill>
                <a:latin typeface="+mn-ea"/>
              </a:rPr>
              <a:t>作成する控除申告書が不明な場合、メニュー画面に戻って確認することが可能です</a:t>
            </a:r>
            <a:endParaRPr lang="en-US" altLang="ja-JP" sz="1200" dirty="0">
              <a:solidFill>
                <a:srgbClr val="FF0000"/>
              </a:solidFill>
              <a:latin typeface="+mn-ea"/>
            </a:endParaRPr>
          </a:p>
        </p:txBody>
      </p:sp>
      <p:sp>
        <p:nvSpPr>
          <p:cNvPr id="17" name="角丸四角形 11">
            <a:extLst>
              <a:ext uri="{FF2B5EF4-FFF2-40B4-BE49-F238E27FC236}">
                <a16:creationId xmlns:a16="http://schemas.microsoft.com/office/drawing/2014/main" id="{62AFBEEF-4616-FD70-B4A7-C9AE12CA47F3}"/>
              </a:ext>
            </a:extLst>
          </p:cNvPr>
          <p:cNvSpPr/>
          <p:nvPr/>
        </p:nvSpPr>
        <p:spPr bwMode="auto">
          <a:xfrm>
            <a:off x="3582099" y="2149363"/>
            <a:ext cx="822122" cy="355677"/>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18" name="テキスト ボックス 17">
            <a:extLst>
              <a:ext uri="{FF2B5EF4-FFF2-40B4-BE49-F238E27FC236}">
                <a16:creationId xmlns:a16="http://schemas.microsoft.com/office/drawing/2014/main" id="{C49F833F-4F01-3D10-30A6-F402FA0C4D7A}"/>
              </a:ext>
            </a:extLst>
          </p:cNvPr>
          <p:cNvSpPr txBox="1"/>
          <p:nvPr/>
        </p:nvSpPr>
        <p:spPr>
          <a:xfrm>
            <a:off x="3257410" y="2116368"/>
            <a:ext cx="270499" cy="348109"/>
          </a:xfrm>
          <a:prstGeom prst="rect">
            <a:avLst/>
          </a:prstGeom>
          <a:solidFill>
            <a:schemeClr val="bg1"/>
          </a:solidFill>
          <a:ln>
            <a:noFill/>
          </a:ln>
        </p:spPr>
        <p:txBody>
          <a:bodyPr wrap="square" rtlCol="0">
            <a:spAutoFit/>
          </a:bodyPr>
          <a:lstStyle/>
          <a:p>
            <a:pPr algn="ctr"/>
            <a:r>
              <a:rPr lang="ja-JP" altLang="en-US" sz="1662" b="1" dirty="0">
                <a:solidFill>
                  <a:srgbClr val="FF0000"/>
                </a:solidFill>
              </a:rPr>
              <a:t>⑭</a:t>
            </a:r>
          </a:p>
        </p:txBody>
      </p:sp>
      <p:sp>
        <p:nvSpPr>
          <p:cNvPr id="4" name="角丸四角形 11">
            <a:extLst>
              <a:ext uri="{FF2B5EF4-FFF2-40B4-BE49-F238E27FC236}">
                <a16:creationId xmlns:a16="http://schemas.microsoft.com/office/drawing/2014/main" id="{CDDA402C-D28C-7BF1-29CA-60CA226CB93F}"/>
              </a:ext>
            </a:extLst>
          </p:cNvPr>
          <p:cNvSpPr/>
          <p:nvPr/>
        </p:nvSpPr>
        <p:spPr bwMode="auto">
          <a:xfrm>
            <a:off x="6595599" y="2978669"/>
            <a:ext cx="1222939" cy="307777"/>
          </a:xfrm>
          <a:prstGeom prst="roundRect">
            <a:avLst/>
          </a:prstGeom>
          <a:noFill/>
          <a:ln w="28575" cap="flat" cmpd="sng" algn="ctr">
            <a:solidFill>
              <a:srgbClr val="FF0000"/>
            </a:solidFill>
            <a:prstDash val="dash"/>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dirty="0">
              <a:latin typeface="ＭＳ Ｐゴシック" charset="-128"/>
              <a:ea typeface="ＭＳ Ｐゴシック" charset="-128"/>
            </a:endParaRPr>
          </a:p>
        </p:txBody>
      </p:sp>
      <p:sp>
        <p:nvSpPr>
          <p:cNvPr id="19" name="吹き出し: 円形 18">
            <a:extLst>
              <a:ext uri="{FF2B5EF4-FFF2-40B4-BE49-F238E27FC236}">
                <a16:creationId xmlns:a16="http://schemas.microsoft.com/office/drawing/2014/main" id="{3B7EAC0D-FFD2-E23D-3BEA-358146B50EBC}"/>
              </a:ext>
            </a:extLst>
          </p:cNvPr>
          <p:cNvSpPr/>
          <p:nvPr/>
        </p:nvSpPr>
        <p:spPr bwMode="auto">
          <a:xfrm>
            <a:off x="6347685" y="1706492"/>
            <a:ext cx="2365695" cy="885850"/>
          </a:xfrm>
          <a:prstGeom prst="wedgeEllipseCallout">
            <a:avLst>
              <a:gd name="adj1" fmla="val -5172"/>
              <a:gd name="adj2" fmla="val 85074"/>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各申告書の内容と詳細を</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200" dirty="0">
                <a:latin typeface="Meiryo UI" panose="020B0604030504040204" pitchFamily="50" charset="-128"/>
                <a:ea typeface="Meiryo UI" panose="020B0604030504040204" pitchFamily="50" charset="-128"/>
              </a:rPr>
              <a:t>確認することができます</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7" name="角丸四角形 11">
            <a:extLst>
              <a:ext uri="{FF2B5EF4-FFF2-40B4-BE49-F238E27FC236}">
                <a16:creationId xmlns:a16="http://schemas.microsoft.com/office/drawing/2014/main" id="{26F2BD76-1282-2B4A-FBD6-7C509E9A4672}"/>
              </a:ext>
            </a:extLst>
          </p:cNvPr>
          <p:cNvSpPr/>
          <p:nvPr/>
        </p:nvSpPr>
        <p:spPr bwMode="auto">
          <a:xfrm>
            <a:off x="6925913" y="5118340"/>
            <a:ext cx="959738" cy="355677"/>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9" name="テキスト ボックス 8">
            <a:extLst>
              <a:ext uri="{FF2B5EF4-FFF2-40B4-BE49-F238E27FC236}">
                <a16:creationId xmlns:a16="http://schemas.microsoft.com/office/drawing/2014/main" id="{DB7E3D7E-3E28-E96D-4DF0-E314EA94797B}"/>
              </a:ext>
            </a:extLst>
          </p:cNvPr>
          <p:cNvSpPr txBox="1"/>
          <p:nvPr/>
        </p:nvSpPr>
        <p:spPr>
          <a:xfrm>
            <a:off x="7270532" y="4732131"/>
            <a:ext cx="270499" cy="348109"/>
          </a:xfrm>
          <a:prstGeom prst="rect">
            <a:avLst/>
          </a:prstGeom>
          <a:solidFill>
            <a:schemeClr val="bg1"/>
          </a:solidFill>
          <a:ln>
            <a:noFill/>
          </a:ln>
        </p:spPr>
        <p:txBody>
          <a:bodyPr wrap="square" rtlCol="0">
            <a:spAutoFit/>
          </a:bodyPr>
          <a:lstStyle/>
          <a:p>
            <a:pPr algn="ctr"/>
            <a:r>
              <a:rPr lang="ja-JP" altLang="en-US" sz="1662" b="1" dirty="0">
                <a:solidFill>
                  <a:srgbClr val="FF0000"/>
                </a:solidFill>
              </a:rPr>
              <a:t>⑮</a:t>
            </a:r>
          </a:p>
        </p:txBody>
      </p:sp>
      <p:sp>
        <p:nvSpPr>
          <p:cNvPr id="14" name="吹き出し: 円形 13">
            <a:extLst>
              <a:ext uri="{FF2B5EF4-FFF2-40B4-BE49-F238E27FC236}">
                <a16:creationId xmlns:a16="http://schemas.microsoft.com/office/drawing/2014/main" id="{E2FB827D-1A53-A5EF-1D18-4FFEA5D8668E}"/>
              </a:ext>
            </a:extLst>
          </p:cNvPr>
          <p:cNvSpPr/>
          <p:nvPr/>
        </p:nvSpPr>
        <p:spPr bwMode="auto">
          <a:xfrm>
            <a:off x="341960" y="2924107"/>
            <a:ext cx="3426260" cy="2545870"/>
          </a:xfrm>
          <a:prstGeom prst="wedgeEllipseCallout">
            <a:avLst>
              <a:gd name="adj1" fmla="val 89583"/>
              <a:gd name="adj2" fmla="val 39931"/>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メニュー画面から</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受けられる控除の確認ができます</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200" dirty="0">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200" dirty="0">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200" dirty="0">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200" dirty="0">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3" name="図 12">
            <a:extLst>
              <a:ext uri="{FF2B5EF4-FFF2-40B4-BE49-F238E27FC236}">
                <a16:creationId xmlns:a16="http://schemas.microsoft.com/office/drawing/2014/main" id="{A38CA3C4-3F86-284B-31AA-A81C1EA8184A}"/>
              </a:ext>
            </a:extLst>
          </p:cNvPr>
          <p:cNvPicPr>
            <a:picLocks noChangeAspect="1"/>
          </p:cNvPicPr>
          <p:nvPr/>
        </p:nvPicPr>
        <p:blipFill>
          <a:blip r:embed="rId5"/>
          <a:srcRect l="22157" t="35552"/>
          <a:stretch/>
        </p:blipFill>
        <p:spPr>
          <a:xfrm>
            <a:off x="951066" y="3806606"/>
            <a:ext cx="2208048" cy="1223452"/>
          </a:xfrm>
          <a:prstGeom prst="rect">
            <a:avLst/>
          </a:prstGeom>
          <a:ln>
            <a:solidFill>
              <a:schemeClr val="tx1"/>
            </a:solidFill>
          </a:ln>
        </p:spPr>
      </p:pic>
      <p:sp>
        <p:nvSpPr>
          <p:cNvPr id="21" name="角丸四角形 11">
            <a:extLst>
              <a:ext uri="{FF2B5EF4-FFF2-40B4-BE49-F238E27FC236}">
                <a16:creationId xmlns:a16="http://schemas.microsoft.com/office/drawing/2014/main" id="{FE2C95AD-C3DC-C3DB-DABE-C6FF6E7CA976}"/>
              </a:ext>
            </a:extLst>
          </p:cNvPr>
          <p:cNvSpPr/>
          <p:nvPr/>
        </p:nvSpPr>
        <p:spPr bwMode="auto">
          <a:xfrm>
            <a:off x="5622477" y="5118340"/>
            <a:ext cx="1222940" cy="307777"/>
          </a:xfrm>
          <a:prstGeom prst="roundRect">
            <a:avLst/>
          </a:prstGeom>
          <a:noFill/>
          <a:ln w="28575" cap="flat" cmpd="sng" algn="ctr">
            <a:solidFill>
              <a:srgbClr val="FF0000"/>
            </a:solidFill>
            <a:prstDash val="dash"/>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dirty="0">
              <a:latin typeface="ＭＳ Ｐゴシック" charset="-128"/>
              <a:ea typeface="ＭＳ Ｐゴシック" charset="-128"/>
            </a:endParaRPr>
          </a:p>
        </p:txBody>
      </p:sp>
      <p:sp>
        <p:nvSpPr>
          <p:cNvPr id="22" name="テキスト ボックス 21">
            <a:extLst>
              <a:ext uri="{FF2B5EF4-FFF2-40B4-BE49-F238E27FC236}">
                <a16:creationId xmlns:a16="http://schemas.microsoft.com/office/drawing/2014/main" id="{C06F92AF-3966-5156-27C5-8D78062DA593}"/>
              </a:ext>
            </a:extLst>
          </p:cNvPr>
          <p:cNvSpPr txBox="1"/>
          <p:nvPr/>
        </p:nvSpPr>
        <p:spPr>
          <a:xfrm>
            <a:off x="5240532" y="5073870"/>
            <a:ext cx="270499" cy="348109"/>
          </a:xfrm>
          <a:prstGeom prst="rect">
            <a:avLst/>
          </a:prstGeom>
          <a:solidFill>
            <a:schemeClr val="bg1"/>
          </a:solidFill>
          <a:ln>
            <a:noFill/>
          </a:ln>
        </p:spPr>
        <p:txBody>
          <a:bodyPr wrap="square" rtlCol="0">
            <a:spAutoFit/>
          </a:bodyPr>
          <a:lstStyle/>
          <a:p>
            <a:pPr algn="ctr"/>
            <a:r>
              <a:rPr lang="en-US" altLang="ja-JP" sz="1662" b="1" dirty="0">
                <a:solidFill>
                  <a:srgbClr val="FF0000"/>
                </a:solidFill>
              </a:rPr>
              <a:t>※</a:t>
            </a:r>
            <a:endParaRPr lang="ja-JP" altLang="en-US" sz="1662" b="1" dirty="0">
              <a:solidFill>
                <a:srgbClr val="FF0000"/>
              </a:solidFill>
            </a:endParaRPr>
          </a:p>
        </p:txBody>
      </p:sp>
      <p:sp>
        <p:nvSpPr>
          <p:cNvPr id="23" name="下カーブ矢印 10">
            <a:extLst>
              <a:ext uri="{FF2B5EF4-FFF2-40B4-BE49-F238E27FC236}">
                <a16:creationId xmlns:a16="http://schemas.microsoft.com/office/drawing/2014/main" id="{C718D5AA-C3C1-72CE-90B0-8239E35A561A}"/>
              </a:ext>
            </a:extLst>
          </p:cNvPr>
          <p:cNvSpPr/>
          <p:nvPr/>
        </p:nvSpPr>
        <p:spPr bwMode="auto">
          <a:xfrm rot="1667281">
            <a:off x="4203268" y="1747329"/>
            <a:ext cx="2029036" cy="713154"/>
          </a:xfrm>
          <a:prstGeom prst="curvedDownArrow">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Tree>
    <p:extLst>
      <p:ext uri="{BB962C8B-B14F-4D97-AF65-F5344CB8AC3E}">
        <p14:creationId xmlns:p14="http://schemas.microsoft.com/office/powerpoint/2010/main" val="2279285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393F1EF6-15D0-3CF2-CF0A-4A92BE75EED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13539" y="1071954"/>
            <a:ext cx="5407621" cy="1114513"/>
          </a:xfrm>
          <a:prstGeom prst="rect">
            <a:avLst/>
          </a:prstGeom>
          <a:ln>
            <a:solidFill>
              <a:schemeClr val="tx1"/>
            </a:solidFill>
          </a:ln>
        </p:spPr>
      </p:pic>
      <p:pic>
        <p:nvPicPr>
          <p:cNvPr id="6" name="図 5">
            <a:extLst>
              <a:ext uri="{FF2B5EF4-FFF2-40B4-BE49-F238E27FC236}">
                <a16:creationId xmlns:a16="http://schemas.microsoft.com/office/drawing/2014/main" id="{2F7AEF85-3871-A3E1-2616-CA61ED65220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17754" y="2346209"/>
            <a:ext cx="6332185" cy="1092288"/>
          </a:xfrm>
          <a:prstGeom prst="rect">
            <a:avLst/>
          </a:prstGeom>
          <a:ln>
            <a:solidFill>
              <a:schemeClr val="tx1"/>
            </a:solidFill>
          </a:ln>
        </p:spPr>
      </p:pic>
      <p:sp>
        <p:nvSpPr>
          <p:cNvPr id="2" name="タイトル 1"/>
          <p:cNvSpPr>
            <a:spLocks noGrp="1"/>
          </p:cNvSpPr>
          <p:nvPr>
            <p:ph type="title"/>
          </p:nvPr>
        </p:nvSpPr>
        <p:spPr/>
        <p:txBody>
          <a:bodyPr/>
          <a:lstStyle/>
          <a:p>
            <a:r>
              <a:rPr lang="ja-JP" altLang="en-US" dirty="0"/>
              <a:t>控除申告書の作成</a:t>
            </a:r>
            <a:br>
              <a:rPr lang="en-US" altLang="ja-JP" dirty="0"/>
            </a:br>
            <a:r>
              <a:rPr lang="en-US" altLang="ja-JP" dirty="0"/>
              <a:t>2</a:t>
            </a:r>
            <a:r>
              <a:rPr lang="ja-JP" altLang="en-US" dirty="0"/>
              <a:t>年目以降に作成する場合⑨</a:t>
            </a:r>
          </a:p>
        </p:txBody>
      </p:sp>
      <p:sp>
        <p:nvSpPr>
          <p:cNvPr id="12" name="テキスト ボックス 11">
            <a:extLst>
              <a:ext uri="{FF2B5EF4-FFF2-40B4-BE49-F238E27FC236}">
                <a16:creationId xmlns:a16="http://schemas.microsoft.com/office/drawing/2014/main" id="{8A4B84E3-061A-646D-4D87-39B13E073270}"/>
              </a:ext>
            </a:extLst>
          </p:cNvPr>
          <p:cNvSpPr txBox="1"/>
          <p:nvPr/>
        </p:nvSpPr>
        <p:spPr>
          <a:xfrm>
            <a:off x="261817" y="4641213"/>
            <a:ext cx="8630137" cy="738664"/>
          </a:xfrm>
          <a:prstGeom prst="rect">
            <a:avLst/>
          </a:prstGeom>
          <a:noFill/>
        </p:spPr>
        <p:txBody>
          <a:bodyPr wrap="square" rtlCol="0">
            <a:spAutoFit/>
          </a:bodyPr>
          <a:lstStyle/>
          <a:p>
            <a:r>
              <a:rPr lang="ja-JP" altLang="en-US" sz="1400" dirty="0">
                <a:latin typeface="+mn-ea"/>
              </a:rPr>
              <a:t>⑯　各申告書の内容を記入し、［入力完了］をクリックします</a:t>
            </a:r>
            <a:endParaRPr lang="en-US" altLang="ja-JP" sz="1400" dirty="0">
              <a:latin typeface="+mn-ea"/>
            </a:endParaRPr>
          </a:p>
          <a:p>
            <a:r>
              <a:rPr lang="ja-JP" altLang="en-US" sz="1400" dirty="0">
                <a:latin typeface="+mn-ea"/>
              </a:rPr>
              <a:t>⑰　記入した内容に相違がないか確認し、［保存して次の申告書作成に進む］をクリックします</a:t>
            </a:r>
            <a:endParaRPr lang="en-US" altLang="ja-JP" sz="1400" dirty="0">
              <a:latin typeface="+mn-ea"/>
            </a:endParaRPr>
          </a:p>
          <a:p>
            <a:r>
              <a:rPr lang="ja-JP" altLang="en-US" sz="1400" dirty="0">
                <a:latin typeface="+mn-ea"/>
              </a:rPr>
              <a:t>⑱　すべての申告書に記入し、内容に相違がないことを確認したら、［確定］をクリックします</a:t>
            </a:r>
            <a:endParaRPr lang="en-US" altLang="ja-JP" sz="1400" dirty="0">
              <a:latin typeface="+mn-ea"/>
            </a:endParaRPr>
          </a:p>
        </p:txBody>
      </p:sp>
      <p:sp>
        <p:nvSpPr>
          <p:cNvPr id="17" name="角丸四角形 11">
            <a:extLst>
              <a:ext uri="{FF2B5EF4-FFF2-40B4-BE49-F238E27FC236}">
                <a16:creationId xmlns:a16="http://schemas.microsoft.com/office/drawing/2014/main" id="{62AFBEEF-4616-FD70-B4A7-C9AE12CA47F3}"/>
              </a:ext>
            </a:extLst>
          </p:cNvPr>
          <p:cNvSpPr/>
          <p:nvPr/>
        </p:nvSpPr>
        <p:spPr bwMode="auto">
          <a:xfrm>
            <a:off x="4013348" y="1633819"/>
            <a:ext cx="1294118" cy="355677"/>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18" name="テキスト ボックス 17">
            <a:extLst>
              <a:ext uri="{FF2B5EF4-FFF2-40B4-BE49-F238E27FC236}">
                <a16:creationId xmlns:a16="http://schemas.microsoft.com/office/drawing/2014/main" id="{C49F833F-4F01-3D10-30A6-F402FA0C4D7A}"/>
              </a:ext>
            </a:extLst>
          </p:cNvPr>
          <p:cNvSpPr txBox="1"/>
          <p:nvPr/>
        </p:nvSpPr>
        <p:spPr>
          <a:xfrm>
            <a:off x="4013348" y="1258397"/>
            <a:ext cx="270499" cy="348109"/>
          </a:xfrm>
          <a:prstGeom prst="rect">
            <a:avLst/>
          </a:prstGeom>
          <a:solidFill>
            <a:schemeClr val="bg1"/>
          </a:solidFill>
          <a:ln>
            <a:noFill/>
          </a:ln>
        </p:spPr>
        <p:txBody>
          <a:bodyPr wrap="square" rtlCol="0">
            <a:spAutoFit/>
          </a:bodyPr>
          <a:lstStyle/>
          <a:p>
            <a:pPr algn="ctr"/>
            <a:r>
              <a:rPr lang="ja-JP" altLang="en-US" sz="1662" b="1" dirty="0">
                <a:solidFill>
                  <a:srgbClr val="FF0000"/>
                </a:solidFill>
              </a:rPr>
              <a:t>⑯</a:t>
            </a:r>
          </a:p>
        </p:txBody>
      </p:sp>
      <p:sp>
        <p:nvSpPr>
          <p:cNvPr id="19" name="吹き出し: 円形 18">
            <a:extLst>
              <a:ext uri="{FF2B5EF4-FFF2-40B4-BE49-F238E27FC236}">
                <a16:creationId xmlns:a16="http://schemas.microsoft.com/office/drawing/2014/main" id="{3B7EAC0D-FFD2-E23D-3BEA-358146B50EBC}"/>
              </a:ext>
            </a:extLst>
          </p:cNvPr>
          <p:cNvSpPr/>
          <p:nvPr/>
        </p:nvSpPr>
        <p:spPr bwMode="auto">
          <a:xfrm>
            <a:off x="422970" y="2218851"/>
            <a:ext cx="2617927" cy="707886"/>
          </a:xfrm>
          <a:prstGeom prst="wedgeEllipseCallout">
            <a:avLst>
              <a:gd name="adj1" fmla="val 43717"/>
              <a:gd name="adj2" fmla="val -70721"/>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記入を中断する際は、</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200" dirty="0">
                <a:latin typeface="Meiryo UI" panose="020B0604030504040204" pitchFamily="50" charset="-128"/>
                <a:ea typeface="Meiryo UI" panose="020B0604030504040204" pitchFamily="50" charset="-128"/>
              </a:rPr>
              <a:t>［一時保存］をクリックします</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7" name="角丸四角形 11">
            <a:extLst>
              <a:ext uri="{FF2B5EF4-FFF2-40B4-BE49-F238E27FC236}">
                <a16:creationId xmlns:a16="http://schemas.microsoft.com/office/drawing/2014/main" id="{26F2BD76-1282-2B4A-FBD6-7C509E9A4672}"/>
              </a:ext>
            </a:extLst>
          </p:cNvPr>
          <p:cNvSpPr/>
          <p:nvPr/>
        </p:nvSpPr>
        <p:spPr bwMode="auto">
          <a:xfrm>
            <a:off x="5149049" y="2831128"/>
            <a:ext cx="1522472" cy="433297"/>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21" name="角丸四角形 11">
            <a:extLst>
              <a:ext uri="{FF2B5EF4-FFF2-40B4-BE49-F238E27FC236}">
                <a16:creationId xmlns:a16="http://schemas.microsoft.com/office/drawing/2014/main" id="{FE2C95AD-C3DC-C3DB-DABE-C6FF6E7CA976}"/>
              </a:ext>
            </a:extLst>
          </p:cNvPr>
          <p:cNvSpPr/>
          <p:nvPr/>
        </p:nvSpPr>
        <p:spPr bwMode="auto">
          <a:xfrm>
            <a:off x="2925657" y="1653799"/>
            <a:ext cx="964070" cy="388448"/>
          </a:xfrm>
          <a:prstGeom prst="roundRect">
            <a:avLst/>
          </a:prstGeom>
          <a:noFill/>
          <a:ln w="28575" cap="flat" cmpd="sng" algn="ctr">
            <a:solidFill>
              <a:srgbClr val="FF0000"/>
            </a:solidFill>
            <a:prstDash val="dash"/>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dirty="0">
              <a:latin typeface="ＭＳ Ｐゴシック" charset="-128"/>
              <a:ea typeface="ＭＳ Ｐゴシック" charset="-128"/>
            </a:endParaRPr>
          </a:p>
        </p:txBody>
      </p:sp>
      <p:sp>
        <p:nvSpPr>
          <p:cNvPr id="5" name="テキスト ボックス 4">
            <a:extLst>
              <a:ext uri="{FF2B5EF4-FFF2-40B4-BE49-F238E27FC236}">
                <a16:creationId xmlns:a16="http://schemas.microsoft.com/office/drawing/2014/main" id="{AA82A66F-9022-928D-05A5-F8436FE7C07C}"/>
              </a:ext>
            </a:extLst>
          </p:cNvPr>
          <p:cNvSpPr txBox="1"/>
          <p:nvPr/>
        </p:nvSpPr>
        <p:spPr>
          <a:xfrm>
            <a:off x="5013799" y="2455718"/>
            <a:ext cx="270499" cy="348109"/>
          </a:xfrm>
          <a:prstGeom prst="rect">
            <a:avLst/>
          </a:prstGeom>
          <a:solidFill>
            <a:schemeClr val="bg1"/>
          </a:solidFill>
          <a:ln>
            <a:noFill/>
          </a:ln>
        </p:spPr>
        <p:txBody>
          <a:bodyPr wrap="square" rtlCol="0">
            <a:spAutoFit/>
          </a:bodyPr>
          <a:lstStyle/>
          <a:p>
            <a:pPr algn="ctr"/>
            <a:r>
              <a:rPr lang="ja-JP" altLang="en-US" sz="1662" b="1" dirty="0">
                <a:solidFill>
                  <a:srgbClr val="FF0000"/>
                </a:solidFill>
              </a:rPr>
              <a:t>⑰</a:t>
            </a:r>
          </a:p>
        </p:txBody>
      </p:sp>
      <p:sp>
        <p:nvSpPr>
          <p:cNvPr id="11" name="角丸四角形 11">
            <a:extLst>
              <a:ext uri="{FF2B5EF4-FFF2-40B4-BE49-F238E27FC236}">
                <a16:creationId xmlns:a16="http://schemas.microsoft.com/office/drawing/2014/main" id="{53CDCCAB-9785-18B1-FB22-6F7421FD44E5}"/>
              </a:ext>
            </a:extLst>
          </p:cNvPr>
          <p:cNvSpPr/>
          <p:nvPr/>
        </p:nvSpPr>
        <p:spPr bwMode="auto">
          <a:xfrm>
            <a:off x="4003531" y="2831127"/>
            <a:ext cx="1010267" cy="433297"/>
          </a:xfrm>
          <a:prstGeom prst="roundRect">
            <a:avLst/>
          </a:prstGeom>
          <a:noFill/>
          <a:ln w="28575" cap="flat" cmpd="sng" algn="ctr">
            <a:solidFill>
              <a:srgbClr val="FF0000"/>
            </a:solidFill>
            <a:prstDash val="dash"/>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dirty="0">
              <a:latin typeface="ＭＳ Ｐゴシック" charset="-128"/>
              <a:ea typeface="ＭＳ Ｐゴシック" charset="-128"/>
            </a:endParaRPr>
          </a:p>
        </p:txBody>
      </p:sp>
      <p:pic>
        <p:nvPicPr>
          <p:cNvPr id="16" name="図 15">
            <a:extLst>
              <a:ext uri="{FF2B5EF4-FFF2-40B4-BE49-F238E27FC236}">
                <a16:creationId xmlns:a16="http://schemas.microsoft.com/office/drawing/2014/main" id="{1D505751-3F41-DC79-9FC4-E17252B49E7D}"/>
              </a:ext>
            </a:extLst>
          </p:cNvPr>
          <p:cNvPicPr>
            <a:picLocks noChangeAspect="1"/>
          </p:cNvPicPr>
          <p:nvPr/>
        </p:nvPicPr>
        <p:blipFill>
          <a:blip r:embed="rId5"/>
          <a:stretch>
            <a:fillRect/>
          </a:stretch>
        </p:blipFill>
        <p:spPr>
          <a:xfrm>
            <a:off x="1809257" y="3627844"/>
            <a:ext cx="6996418" cy="823442"/>
          </a:xfrm>
          <a:prstGeom prst="rect">
            <a:avLst/>
          </a:prstGeom>
          <a:ln>
            <a:solidFill>
              <a:schemeClr val="tx1"/>
            </a:solidFill>
          </a:ln>
        </p:spPr>
      </p:pic>
      <p:sp>
        <p:nvSpPr>
          <p:cNvPr id="20" name="角丸四角形 11">
            <a:extLst>
              <a:ext uri="{FF2B5EF4-FFF2-40B4-BE49-F238E27FC236}">
                <a16:creationId xmlns:a16="http://schemas.microsoft.com/office/drawing/2014/main" id="{EDCEC591-F819-7606-D091-262683EA67C6}"/>
              </a:ext>
            </a:extLst>
          </p:cNvPr>
          <p:cNvSpPr/>
          <p:nvPr/>
        </p:nvSpPr>
        <p:spPr bwMode="auto">
          <a:xfrm>
            <a:off x="6299738" y="3841769"/>
            <a:ext cx="1686581" cy="503728"/>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23" name="テキスト ボックス 22">
            <a:extLst>
              <a:ext uri="{FF2B5EF4-FFF2-40B4-BE49-F238E27FC236}">
                <a16:creationId xmlns:a16="http://schemas.microsoft.com/office/drawing/2014/main" id="{4D6B2BC6-163F-EDA5-E115-C57988A658EA}"/>
              </a:ext>
            </a:extLst>
          </p:cNvPr>
          <p:cNvSpPr txBox="1"/>
          <p:nvPr/>
        </p:nvSpPr>
        <p:spPr>
          <a:xfrm>
            <a:off x="6013093" y="3627844"/>
            <a:ext cx="270499" cy="348109"/>
          </a:xfrm>
          <a:prstGeom prst="rect">
            <a:avLst/>
          </a:prstGeom>
          <a:solidFill>
            <a:schemeClr val="bg1"/>
          </a:solidFill>
          <a:ln>
            <a:noFill/>
          </a:ln>
        </p:spPr>
        <p:txBody>
          <a:bodyPr wrap="square" rtlCol="0">
            <a:spAutoFit/>
          </a:bodyPr>
          <a:lstStyle/>
          <a:p>
            <a:pPr algn="ctr"/>
            <a:r>
              <a:rPr lang="ja-JP" altLang="en-US" sz="1662" b="1" dirty="0">
                <a:solidFill>
                  <a:srgbClr val="FF0000"/>
                </a:solidFill>
              </a:rPr>
              <a:t>⑱</a:t>
            </a:r>
          </a:p>
        </p:txBody>
      </p:sp>
      <p:sp>
        <p:nvSpPr>
          <p:cNvPr id="24" name="下カーブ矢印 10">
            <a:extLst>
              <a:ext uri="{FF2B5EF4-FFF2-40B4-BE49-F238E27FC236}">
                <a16:creationId xmlns:a16="http://schemas.microsoft.com/office/drawing/2014/main" id="{A8653AFF-06CF-FF70-5F60-D3C22F341B52}"/>
              </a:ext>
            </a:extLst>
          </p:cNvPr>
          <p:cNvSpPr/>
          <p:nvPr/>
        </p:nvSpPr>
        <p:spPr bwMode="auto">
          <a:xfrm rot="1919338">
            <a:off x="5452466" y="1626884"/>
            <a:ext cx="1694544" cy="619011"/>
          </a:xfrm>
          <a:prstGeom prst="curvedDownArrow">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25" name="下カーブ矢印 10">
            <a:extLst>
              <a:ext uri="{FF2B5EF4-FFF2-40B4-BE49-F238E27FC236}">
                <a16:creationId xmlns:a16="http://schemas.microsoft.com/office/drawing/2014/main" id="{73B5327F-2F89-614B-5530-0E21934298C8}"/>
              </a:ext>
            </a:extLst>
          </p:cNvPr>
          <p:cNvSpPr/>
          <p:nvPr/>
        </p:nvSpPr>
        <p:spPr bwMode="auto">
          <a:xfrm rot="1919338">
            <a:off x="6876813" y="2857567"/>
            <a:ext cx="1694544" cy="619011"/>
          </a:xfrm>
          <a:prstGeom prst="curvedDownArrow">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Tree>
    <p:extLst>
      <p:ext uri="{BB962C8B-B14F-4D97-AF65-F5344CB8AC3E}">
        <p14:creationId xmlns:p14="http://schemas.microsoft.com/office/powerpoint/2010/main" val="2848632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20D83F-A7BB-325C-CCA5-DEF7964EED0C}"/>
              </a:ext>
            </a:extLst>
          </p:cNvPr>
          <p:cNvSpPr>
            <a:spLocks noGrp="1"/>
          </p:cNvSpPr>
          <p:nvPr>
            <p:ph type="title"/>
          </p:nvPr>
        </p:nvSpPr>
        <p:spPr/>
        <p:txBody>
          <a:bodyPr/>
          <a:lstStyle/>
          <a:p>
            <a:r>
              <a:rPr lang="ja-JP" altLang="en-US" dirty="0"/>
              <a:t>控除申告書の保存</a:t>
            </a:r>
            <a:endParaRPr kumimoji="1" lang="ja-JP" altLang="en-US" dirty="0"/>
          </a:p>
        </p:txBody>
      </p:sp>
    </p:spTree>
    <p:extLst>
      <p:ext uri="{BB962C8B-B14F-4D97-AF65-F5344CB8AC3E}">
        <p14:creationId xmlns:p14="http://schemas.microsoft.com/office/powerpoint/2010/main" val="2159231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C3783F71-782C-0F73-EF8F-E6C8B4103898}"/>
              </a:ext>
            </a:extLst>
          </p:cNvPr>
          <p:cNvPicPr>
            <a:picLocks noChangeAspect="1"/>
          </p:cNvPicPr>
          <p:nvPr/>
        </p:nvPicPr>
        <p:blipFill>
          <a:blip r:embed="rId3"/>
          <a:stretch>
            <a:fillRect/>
          </a:stretch>
        </p:blipFill>
        <p:spPr>
          <a:xfrm>
            <a:off x="1879133" y="2876347"/>
            <a:ext cx="5385731" cy="2574063"/>
          </a:xfrm>
          <a:prstGeom prst="rect">
            <a:avLst/>
          </a:prstGeom>
          <a:ln>
            <a:solidFill>
              <a:schemeClr val="tx1"/>
            </a:solidFill>
          </a:ln>
        </p:spPr>
      </p:pic>
      <p:pic>
        <p:nvPicPr>
          <p:cNvPr id="5" name="図 4">
            <a:extLst>
              <a:ext uri="{FF2B5EF4-FFF2-40B4-BE49-F238E27FC236}">
                <a16:creationId xmlns:a16="http://schemas.microsoft.com/office/drawing/2014/main" id="{742F2DA4-6B69-BC4D-0040-84E6D834DE72}"/>
              </a:ext>
            </a:extLst>
          </p:cNvPr>
          <p:cNvPicPr>
            <a:picLocks noChangeAspect="1"/>
          </p:cNvPicPr>
          <p:nvPr/>
        </p:nvPicPr>
        <p:blipFill>
          <a:blip r:embed="rId4"/>
          <a:stretch>
            <a:fillRect/>
          </a:stretch>
        </p:blipFill>
        <p:spPr>
          <a:xfrm>
            <a:off x="1879134" y="1080358"/>
            <a:ext cx="5385732" cy="1822998"/>
          </a:xfrm>
          <a:prstGeom prst="rect">
            <a:avLst/>
          </a:prstGeom>
          <a:ln>
            <a:solidFill>
              <a:schemeClr val="tx1"/>
            </a:solidFill>
          </a:ln>
        </p:spPr>
      </p:pic>
      <p:sp>
        <p:nvSpPr>
          <p:cNvPr id="2" name="タイトル 1"/>
          <p:cNvSpPr>
            <a:spLocks noGrp="1"/>
          </p:cNvSpPr>
          <p:nvPr>
            <p:ph type="title"/>
          </p:nvPr>
        </p:nvSpPr>
        <p:spPr/>
        <p:txBody>
          <a:bodyPr/>
          <a:lstStyle/>
          <a:p>
            <a:r>
              <a:rPr lang="ja-JP" altLang="en-US" dirty="0"/>
              <a:t>控除申告書の保存①</a:t>
            </a:r>
          </a:p>
        </p:txBody>
      </p:sp>
      <p:sp>
        <p:nvSpPr>
          <p:cNvPr id="6" name="テキスト ボックス 5">
            <a:extLst>
              <a:ext uri="{FF2B5EF4-FFF2-40B4-BE49-F238E27FC236}">
                <a16:creationId xmlns:a16="http://schemas.microsoft.com/office/drawing/2014/main" id="{1E07AF1F-F2DB-07DC-7715-70E1544109F6}"/>
              </a:ext>
            </a:extLst>
          </p:cNvPr>
          <p:cNvSpPr txBox="1"/>
          <p:nvPr/>
        </p:nvSpPr>
        <p:spPr>
          <a:xfrm>
            <a:off x="261817" y="5549289"/>
            <a:ext cx="8630137" cy="523220"/>
          </a:xfrm>
          <a:prstGeom prst="rect">
            <a:avLst/>
          </a:prstGeom>
          <a:noFill/>
        </p:spPr>
        <p:txBody>
          <a:bodyPr wrap="square" rtlCol="0">
            <a:spAutoFit/>
          </a:bodyPr>
          <a:lstStyle/>
          <a:p>
            <a:r>
              <a:rPr lang="ja-JP" altLang="en-US" sz="1400" dirty="0">
                <a:latin typeface="+mn-ea"/>
              </a:rPr>
              <a:t>①　出力形式にて「電子データで出力する」を選択します</a:t>
            </a:r>
            <a:endParaRPr lang="en-US" altLang="ja-JP" sz="1400" dirty="0">
              <a:latin typeface="+mn-ea"/>
            </a:endParaRPr>
          </a:p>
          <a:p>
            <a:r>
              <a:rPr lang="ja-JP" altLang="en-US" sz="1400" dirty="0">
                <a:latin typeface="+mn-ea"/>
              </a:rPr>
              <a:t>②　出力する控除申告書を選択し、［次のステップに進む］をクリックします</a:t>
            </a:r>
            <a:endParaRPr lang="en-US" altLang="ja-JP" sz="1400" dirty="0">
              <a:latin typeface="+mn-ea"/>
            </a:endParaRPr>
          </a:p>
        </p:txBody>
      </p:sp>
      <p:sp>
        <p:nvSpPr>
          <p:cNvPr id="13" name="波線 12">
            <a:extLst>
              <a:ext uri="{FF2B5EF4-FFF2-40B4-BE49-F238E27FC236}">
                <a16:creationId xmlns:a16="http://schemas.microsoft.com/office/drawing/2014/main" id="{4E599B72-7C94-2A08-A994-425F03476955}"/>
              </a:ext>
            </a:extLst>
          </p:cNvPr>
          <p:cNvSpPr/>
          <p:nvPr/>
        </p:nvSpPr>
        <p:spPr bwMode="auto">
          <a:xfrm>
            <a:off x="1879134" y="2599125"/>
            <a:ext cx="5385732" cy="453005"/>
          </a:xfrm>
          <a:prstGeom prst="wav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4" name="角丸四角形 11">
            <a:extLst>
              <a:ext uri="{FF2B5EF4-FFF2-40B4-BE49-F238E27FC236}">
                <a16:creationId xmlns:a16="http://schemas.microsoft.com/office/drawing/2014/main" id="{A4BC314E-C254-817C-2CCE-D72BDB14433C}"/>
              </a:ext>
            </a:extLst>
          </p:cNvPr>
          <p:cNvSpPr/>
          <p:nvPr/>
        </p:nvSpPr>
        <p:spPr bwMode="auto">
          <a:xfrm>
            <a:off x="2457974" y="3204058"/>
            <a:ext cx="2114027" cy="1734384"/>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15" name="角丸四角形 11">
            <a:extLst>
              <a:ext uri="{FF2B5EF4-FFF2-40B4-BE49-F238E27FC236}">
                <a16:creationId xmlns:a16="http://schemas.microsoft.com/office/drawing/2014/main" id="{83A72CB1-9236-F0ED-BC05-41AED5451F51}"/>
              </a:ext>
            </a:extLst>
          </p:cNvPr>
          <p:cNvSpPr/>
          <p:nvPr/>
        </p:nvSpPr>
        <p:spPr bwMode="auto">
          <a:xfrm>
            <a:off x="5650301" y="4996938"/>
            <a:ext cx="1010558" cy="453004"/>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19" name="テキスト ボックス 18">
            <a:extLst>
              <a:ext uri="{FF2B5EF4-FFF2-40B4-BE49-F238E27FC236}">
                <a16:creationId xmlns:a16="http://schemas.microsoft.com/office/drawing/2014/main" id="{B3068373-BAC8-0E82-BAE3-6D7FA8FE4E65}"/>
              </a:ext>
            </a:extLst>
          </p:cNvPr>
          <p:cNvSpPr txBox="1"/>
          <p:nvPr/>
        </p:nvSpPr>
        <p:spPr>
          <a:xfrm>
            <a:off x="2092449" y="3356508"/>
            <a:ext cx="270499" cy="348109"/>
          </a:xfrm>
          <a:prstGeom prst="rect">
            <a:avLst/>
          </a:prstGeom>
          <a:solidFill>
            <a:schemeClr val="bg1"/>
          </a:solidFill>
          <a:ln>
            <a:noFill/>
          </a:ln>
        </p:spPr>
        <p:txBody>
          <a:bodyPr wrap="square" rtlCol="0">
            <a:spAutoFit/>
          </a:bodyPr>
          <a:lstStyle/>
          <a:p>
            <a:pPr algn="ctr"/>
            <a:r>
              <a:rPr lang="ja-JP" altLang="en-US" sz="1662" b="1" dirty="0">
                <a:solidFill>
                  <a:srgbClr val="FF0000"/>
                </a:solidFill>
              </a:rPr>
              <a:t>②</a:t>
            </a:r>
          </a:p>
        </p:txBody>
      </p:sp>
      <p:sp>
        <p:nvSpPr>
          <p:cNvPr id="10" name="テキスト ボックス 9">
            <a:extLst>
              <a:ext uri="{FF2B5EF4-FFF2-40B4-BE49-F238E27FC236}">
                <a16:creationId xmlns:a16="http://schemas.microsoft.com/office/drawing/2014/main" id="{1E57CD3D-08E6-45BD-2AF1-8F1CF50C2D7B}"/>
              </a:ext>
            </a:extLst>
          </p:cNvPr>
          <p:cNvSpPr txBox="1"/>
          <p:nvPr/>
        </p:nvSpPr>
        <p:spPr>
          <a:xfrm>
            <a:off x="3287277" y="1604288"/>
            <a:ext cx="270499" cy="348109"/>
          </a:xfrm>
          <a:prstGeom prst="rect">
            <a:avLst/>
          </a:prstGeom>
          <a:solidFill>
            <a:schemeClr val="bg1"/>
          </a:solidFill>
          <a:ln>
            <a:noFill/>
          </a:ln>
        </p:spPr>
        <p:txBody>
          <a:bodyPr wrap="square" rtlCol="0">
            <a:spAutoFit/>
          </a:bodyPr>
          <a:lstStyle/>
          <a:p>
            <a:pPr algn="ctr"/>
            <a:r>
              <a:rPr lang="ja-JP" altLang="en-US" sz="1662" b="1" dirty="0">
                <a:solidFill>
                  <a:srgbClr val="FF0000"/>
                </a:solidFill>
              </a:rPr>
              <a:t>①</a:t>
            </a:r>
          </a:p>
        </p:txBody>
      </p:sp>
      <p:sp>
        <p:nvSpPr>
          <p:cNvPr id="12" name="角丸四角形 11">
            <a:extLst>
              <a:ext uri="{FF2B5EF4-FFF2-40B4-BE49-F238E27FC236}">
                <a16:creationId xmlns:a16="http://schemas.microsoft.com/office/drawing/2014/main" id="{2AC6881C-0698-6F4B-0916-3061EA00012B}"/>
              </a:ext>
            </a:extLst>
          </p:cNvPr>
          <p:cNvSpPr/>
          <p:nvPr/>
        </p:nvSpPr>
        <p:spPr bwMode="auto">
          <a:xfrm>
            <a:off x="3557777" y="1700291"/>
            <a:ext cx="1014224" cy="192947"/>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3" name="コンテンツ プレースホルダー 2">
            <a:extLst>
              <a:ext uri="{FF2B5EF4-FFF2-40B4-BE49-F238E27FC236}">
                <a16:creationId xmlns:a16="http://schemas.microsoft.com/office/drawing/2014/main" id="{3EABF4BD-23FA-7B4B-2544-A98BA16E052A}"/>
              </a:ext>
            </a:extLst>
          </p:cNvPr>
          <p:cNvSpPr>
            <a:spLocks noGrp="1"/>
          </p:cNvSpPr>
          <p:nvPr>
            <p:ph idx="1"/>
          </p:nvPr>
        </p:nvSpPr>
        <p:spPr>
          <a:xfrm>
            <a:off x="252046" y="762000"/>
            <a:ext cx="8639908" cy="5638800"/>
          </a:xfrm>
        </p:spPr>
        <p:txBody>
          <a:bodyPr/>
          <a:lstStyle/>
          <a:p>
            <a:r>
              <a:rPr kumimoji="1" lang="ja-JP" altLang="en-US" sz="1200" dirty="0"/>
              <a:t>控除申告書を電子データとして保存します</a:t>
            </a:r>
            <a:endParaRPr kumimoji="1" lang="ja-JP" altLang="en-US" sz="1200" dirty="0">
              <a:solidFill>
                <a:srgbClr val="FF0000"/>
              </a:solidFill>
            </a:endParaRPr>
          </a:p>
        </p:txBody>
      </p:sp>
    </p:spTree>
    <p:extLst>
      <p:ext uri="{BB962C8B-B14F-4D97-AF65-F5344CB8AC3E}">
        <p14:creationId xmlns:p14="http://schemas.microsoft.com/office/powerpoint/2010/main" val="3573280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42F2DA4-6B69-BC4D-0040-84E6D834DE7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20411" y="976865"/>
            <a:ext cx="5503177" cy="4180844"/>
          </a:xfrm>
          <a:prstGeom prst="rect">
            <a:avLst/>
          </a:prstGeom>
          <a:ln>
            <a:solidFill>
              <a:schemeClr val="tx1"/>
            </a:solidFill>
          </a:ln>
        </p:spPr>
      </p:pic>
      <p:sp>
        <p:nvSpPr>
          <p:cNvPr id="2" name="タイトル 1"/>
          <p:cNvSpPr>
            <a:spLocks noGrp="1"/>
          </p:cNvSpPr>
          <p:nvPr>
            <p:ph type="title"/>
          </p:nvPr>
        </p:nvSpPr>
        <p:spPr/>
        <p:txBody>
          <a:bodyPr/>
          <a:lstStyle/>
          <a:p>
            <a:r>
              <a:rPr lang="ja-JP" altLang="en-US" dirty="0"/>
              <a:t>控除申告書の保存②</a:t>
            </a:r>
          </a:p>
        </p:txBody>
      </p:sp>
      <p:sp>
        <p:nvSpPr>
          <p:cNvPr id="6" name="テキスト ボックス 5">
            <a:extLst>
              <a:ext uri="{FF2B5EF4-FFF2-40B4-BE49-F238E27FC236}">
                <a16:creationId xmlns:a16="http://schemas.microsoft.com/office/drawing/2014/main" id="{1E07AF1F-F2DB-07DC-7715-70E1544109F6}"/>
              </a:ext>
            </a:extLst>
          </p:cNvPr>
          <p:cNvSpPr txBox="1"/>
          <p:nvPr/>
        </p:nvSpPr>
        <p:spPr>
          <a:xfrm>
            <a:off x="261817" y="5549289"/>
            <a:ext cx="8630137" cy="523220"/>
          </a:xfrm>
          <a:prstGeom prst="rect">
            <a:avLst/>
          </a:prstGeom>
          <a:noFill/>
        </p:spPr>
        <p:txBody>
          <a:bodyPr wrap="square" rtlCol="0">
            <a:spAutoFit/>
          </a:bodyPr>
          <a:lstStyle/>
          <a:p>
            <a:r>
              <a:rPr lang="ja-JP" altLang="en-US" sz="1400" dirty="0">
                <a:latin typeface="+mn-ea"/>
              </a:rPr>
              <a:t>③　マイナンバーの提出が必要な場合、内容を記入します</a:t>
            </a:r>
            <a:endParaRPr lang="en-US" altLang="ja-JP" sz="1400" dirty="0">
              <a:latin typeface="+mn-ea"/>
            </a:endParaRPr>
          </a:p>
          <a:p>
            <a:r>
              <a:rPr lang="ja-JP" altLang="en-US" sz="1400" dirty="0">
                <a:latin typeface="+mn-ea"/>
              </a:rPr>
              <a:t>④　［電子データで出力する］をクリックします</a:t>
            </a:r>
            <a:endParaRPr lang="en-US" altLang="ja-JP" sz="1400" dirty="0">
              <a:latin typeface="+mn-ea"/>
            </a:endParaRPr>
          </a:p>
        </p:txBody>
      </p:sp>
      <p:sp>
        <p:nvSpPr>
          <p:cNvPr id="15" name="角丸四角形 11">
            <a:extLst>
              <a:ext uri="{FF2B5EF4-FFF2-40B4-BE49-F238E27FC236}">
                <a16:creationId xmlns:a16="http://schemas.microsoft.com/office/drawing/2014/main" id="{83A72CB1-9236-F0ED-BC05-41AED5451F51}"/>
              </a:ext>
            </a:extLst>
          </p:cNvPr>
          <p:cNvSpPr/>
          <p:nvPr/>
        </p:nvSpPr>
        <p:spPr bwMode="auto">
          <a:xfrm>
            <a:off x="5635087" y="4589341"/>
            <a:ext cx="930980" cy="349101"/>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19" name="テキスト ボックス 18">
            <a:extLst>
              <a:ext uri="{FF2B5EF4-FFF2-40B4-BE49-F238E27FC236}">
                <a16:creationId xmlns:a16="http://schemas.microsoft.com/office/drawing/2014/main" id="{B3068373-BAC8-0E82-BAE3-6D7FA8FE4E65}"/>
              </a:ext>
            </a:extLst>
          </p:cNvPr>
          <p:cNvSpPr txBox="1"/>
          <p:nvPr/>
        </p:nvSpPr>
        <p:spPr>
          <a:xfrm>
            <a:off x="5297044" y="4590333"/>
            <a:ext cx="270499" cy="348109"/>
          </a:xfrm>
          <a:prstGeom prst="rect">
            <a:avLst/>
          </a:prstGeom>
          <a:solidFill>
            <a:schemeClr val="bg1"/>
          </a:solidFill>
          <a:ln>
            <a:noFill/>
          </a:ln>
        </p:spPr>
        <p:txBody>
          <a:bodyPr wrap="square" rtlCol="0">
            <a:spAutoFit/>
          </a:bodyPr>
          <a:lstStyle/>
          <a:p>
            <a:pPr algn="ctr"/>
            <a:r>
              <a:rPr lang="ja-JP" altLang="en-US" sz="1662" b="1" dirty="0">
                <a:solidFill>
                  <a:srgbClr val="FF0000"/>
                </a:solidFill>
              </a:rPr>
              <a:t>④</a:t>
            </a:r>
          </a:p>
        </p:txBody>
      </p:sp>
    </p:spTree>
    <p:extLst>
      <p:ext uri="{BB962C8B-B14F-4D97-AF65-F5344CB8AC3E}">
        <p14:creationId xmlns:p14="http://schemas.microsoft.com/office/powerpoint/2010/main" val="1655215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0FB4D3E6-0565-AB05-AA3A-0CCFEBBC70C3}"/>
              </a:ext>
            </a:extLst>
          </p:cNvPr>
          <p:cNvPicPr>
            <a:picLocks noChangeAspect="1"/>
          </p:cNvPicPr>
          <p:nvPr/>
        </p:nvPicPr>
        <p:blipFill>
          <a:blip r:embed="rId3"/>
          <a:stretch>
            <a:fillRect/>
          </a:stretch>
        </p:blipFill>
        <p:spPr>
          <a:xfrm>
            <a:off x="419448" y="1076681"/>
            <a:ext cx="4306415" cy="2199948"/>
          </a:xfrm>
          <a:prstGeom prst="rect">
            <a:avLst/>
          </a:prstGeom>
          <a:ln>
            <a:solidFill>
              <a:schemeClr val="tx1"/>
            </a:solidFill>
          </a:ln>
        </p:spPr>
      </p:pic>
      <p:sp>
        <p:nvSpPr>
          <p:cNvPr id="2" name="タイトル 1"/>
          <p:cNvSpPr>
            <a:spLocks noGrp="1"/>
          </p:cNvSpPr>
          <p:nvPr>
            <p:ph type="title"/>
          </p:nvPr>
        </p:nvSpPr>
        <p:spPr/>
        <p:txBody>
          <a:bodyPr/>
          <a:lstStyle/>
          <a:p>
            <a:r>
              <a:rPr lang="ja-JP" altLang="en-US" dirty="0"/>
              <a:t>控除申告書の保存③</a:t>
            </a:r>
          </a:p>
        </p:txBody>
      </p:sp>
      <p:sp>
        <p:nvSpPr>
          <p:cNvPr id="6" name="テキスト ボックス 5">
            <a:extLst>
              <a:ext uri="{FF2B5EF4-FFF2-40B4-BE49-F238E27FC236}">
                <a16:creationId xmlns:a16="http://schemas.microsoft.com/office/drawing/2014/main" id="{1E07AF1F-F2DB-07DC-7715-70E1544109F6}"/>
              </a:ext>
            </a:extLst>
          </p:cNvPr>
          <p:cNvSpPr txBox="1"/>
          <p:nvPr/>
        </p:nvSpPr>
        <p:spPr>
          <a:xfrm>
            <a:off x="261817" y="5549289"/>
            <a:ext cx="8630137" cy="523220"/>
          </a:xfrm>
          <a:prstGeom prst="rect">
            <a:avLst/>
          </a:prstGeom>
          <a:noFill/>
        </p:spPr>
        <p:txBody>
          <a:bodyPr wrap="square" rtlCol="0">
            <a:spAutoFit/>
          </a:bodyPr>
          <a:lstStyle/>
          <a:p>
            <a:r>
              <a:rPr lang="ja-JP" altLang="en-US" sz="1400" dirty="0">
                <a:latin typeface="+mn-ea"/>
              </a:rPr>
              <a:t>⑤　</a:t>
            </a:r>
            <a:r>
              <a:rPr lang="en-US" altLang="ja-JP" sz="1400" dirty="0">
                <a:latin typeface="+mn-ea"/>
              </a:rPr>
              <a:t>PDF</a:t>
            </a:r>
            <a:r>
              <a:rPr lang="ja-JP" altLang="en-US" sz="1400" dirty="0">
                <a:latin typeface="+mn-ea"/>
              </a:rPr>
              <a:t>ファイルの出力有無を選択します</a:t>
            </a:r>
            <a:endParaRPr lang="en-US" altLang="ja-JP" sz="1400" dirty="0">
              <a:latin typeface="+mn-ea"/>
            </a:endParaRPr>
          </a:p>
          <a:p>
            <a:r>
              <a:rPr lang="ja-JP" altLang="en-US" sz="1400" dirty="0">
                <a:latin typeface="+mn-ea"/>
              </a:rPr>
              <a:t>⑥　「パスワードをかける」を選択し、［次へ］をクリックします</a:t>
            </a:r>
            <a:endParaRPr lang="en-US" altLang="ja-JP" sz="1400" dirty="0">
              <a:latin typeface="+mn-ea"/>
            </a:endParaRPr>
          </a:p>
        </p:txBody>
      </p:sp>
      <p:sp>
        <p:nvSpPr>
          <p:cNvPr id="15" name="角丸四角形 11">
            <a:extLst>
              <a:ext uri="{FF2B5EF4-FFF2-40B4-BE49-F238E27FC236}">
                <a16:creationId xmlns:a16="http://schemas.microsoft.com/office/drawing/2014/main" id="{83A72CB1-9236-F0ED-BC05-41AED5451F51}"/>
              </a:ext>
            </a:extLst>
          </p:cNvPr>
          <p:cNvSpPr/>
          <p:nvPr/>
        </p:nvSpPr>
        <p:spPr bwMode="auto">
          <a:xfrm>
            <a:off x="1641675" y="2806543"/>
            <a:ext cx="3022604" cy="349101"/>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19" name="テキスト ボックス 18">
            <a:extLst>
              <a:ext uri="{FF2B5EF4-FFF2-40B4-BE49-F238E27FC236}">
                <a16:creationId xmlns:a16="http://schemas.microsoft.com/office/drawing/2014/main" id="{B3068373-BAC8-0E82-BAE3-6D7FA8FE4E65}"/>
              </a:ext>
            </a:extLst>
          </p:cNvPr>
          <p:cNvSpPr txBox="1"/>
          <p:nvPr/>
        </p:nvSpPr>
        <p:spPr>
          <a:xfrm>
            <a:off x="1303884" y="2806543"/>
            <a:ext cx="270499" cy="348109"/>
          </a:xfrm>
          <a:prstGeom prst="rect">
            <a:avLst/>
          </a:prstGeom>
          <a:solidFill>
            <a:schemeClr val="bg1"/>
          </a:solidFill>
          <a:ln>
            <a:noFill/>
          </a:ln>
        </p:spPr>
        <p:txBody>
          <a:bodyPr wrap="square" rtlCol="0">
            <a:spAutoFit/>
          </a:bodyPr>
          <a:lstStyle/>
          <a:p>
            <a:pPr algn="ctr"/>
            <a:r>
              <a:rPr lang="ja-JP" altLang="en-US" sz="1662" b="1" dirty="0">
                <a:solidFill>
                  <a:srgbClr val="FF0000"/>
                </a:solidFill>
              </a:rPr>
              <a:t>⑤</a:t>
            </a:r>
          </a:p>
        </p:txBody>
      </p:sp>
      <p:pic>
        <p:nvPicPr>
          <p:cNvPr id="9" name="図 8">
            <a:extLst>
              <a:ext uri="{FF2B5EF4-FFF2-40B4-BE49-F238E27FC236}">
                <a16:creationId xmlns:a16="http://schemas.microsoft.com/office/drawing/2014/main" id="{49BE2A1C-9866-5E53-EF9B-FA03772D707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8692" y="3219700"/>
            <a:ext cx="4654761" cy="2253389"/>
          </a:xfrm>
          <a:prstGeom prst="rect">
            <a:avLst/>
          </a:prstGeom>
          <a:ln>
            <a:solidFill>
              <a:schemeClr val="tx1"/>
            </a:solidFill>
          </a:ln>
        </p:spPr>
      </p:pic>
      <p:sp>
        <p:nvSpPr>
          <p:cNvPr id="10" name="角丸四角形 11">
            <a:extLst>
              <a:ext uri="{FF2B5EF4-FFF2-40B4-BE49-F238E27FC236}">
                <a16:creationId xmlns:a16="http://schemas.microsoft.com/office/drawing/2014/main" id="{54680CEC-9C85-8C01-77DC-1AAC65640ECD}"/>
              </a:ext>
            </a:extLst>
          </p:cNvPr>
          <p:cNvSpPr/>
          <p:nvPr/>
        </p:nvSpPr>
        <p:spPr bwMode="auto">
          <a:xfrm>
            <a:off x="3757099" y="4160939"/>
            <a:ext cx="2501088" cy="252019"/>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11" name="角丸四角形 11">
            <a:extLst>
              <a:ext uri="{FF2B5EF4-FFF2-40B4-BE49-F238E27FC236}">
                <a16:creationId xmlns:a16="http://schemas.microsoft.com/office/drawing/2014/main" id="{8A1825EE-04A1-D8C7-03B0-6C0D7C105A1D}"/>
              </a:ext>
            </a:extLst>
          </p:cNvPr>
          <p:cNvSpPr/>
          <p:nvPr/>
        </p:nvSpPr>
        <p:spPr bwMode="auto">
          <a:xfrm>
            <a:off x="6690117" y="4968979"/>
            <a:ext cx="1262646" cy="324474"/>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12" name="テキスト ボックス 11">
            <a:extLst>
              <a:ext uri="{FF2B5EF4-FFF2-40B4-BE49-F238E27FC236}">
                <a16:creationId xmlns:a16="http://schemas.microsoft.com/office/drawing/2014/main" id="{478AEF21-5132-EA12-F1D0-529F6E0BD12C}"/>
              </a:ext>
            </a:extLst>
          </p:cNvPr>
          <p:cNvSpPr txBox="1"/>
          <p:nvPr/>
        </p:nvSpPr>
        <p:spPr>
          <a:xfrm>
            <a:off x="6354691" y="4957161"/>
            <a:ext cx="270499" cy="348109"/>
          </a:xfrm>
          <a:prstGeom prst="rect">
            <a:avLst/>
          </a:prstGeom>
          <a:solidFill>
            <a:schemeClr val="bg1"/>
          </a:solidFill>
          <a:ln>
            <a:noFill/>
          </a:ln>
        </p:spPr>
        <p:txBody>
          <a:bodyPr wrap="square" rtlCol="0">
            <a:spAutoFit/>
          </a:bodyPr>
          <a:lstStyle/>
          <a:p>
            <a:pPr algn="ctr"/>
            <a:r>
              <a:rPr lang="ja-JP" altLang="en-US" sz="1662" b="1" dirty="0">
                <a:solidFill>
                  <a:srgbClr val="FF0000"/>
                </a:solidFill>
              </a:rPr>
              <a:t>⑥</a:t>
            </a:r>
          </a:p>
        </p:txBody>
      </p:sp>
      <p:sp>
        <p:nvSpPr>
          <p:cNvPr id="13" name="下カーブ矢印 10">
            <a:extLst>
              <a:ext uri="{FF2B5EF4-FFF2-40B4-BE49-F238E27FC236}">
                <a16:creationId xmlns:a16="http://schemas.microsoft.com/office/drawing/2014/main" id="{693A74B4-4E49-6AFE-8401-238599A558D1}"/>
              </a:ext>
            </a:extLst>
          </p:cNvPr>
          <p:cNvSpPr/>
          <p:nvPr/>
        </p:nvSpPr>
        <p:spPr bwMode="auto">
          <a:xfrm rot="1919338">
            <a:off x="4442633" y="2457549"/>
            <a:ext cx="1863274" cy="718265"/>
          </a:xfrm>
          <a:prstGeom prst="curvedDownArrow">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Tree>
    <p:extLst>
      <p:ext uri="{BB962C8B-B14F-4D97-AF65-F5344CB8AC3E}">
        <p14:creationId xmlns:p14="http://schemas.microsoft.com/office/powerpoint/2010/main" val="3549203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0FB4D3E6-0565-AB05-AA3A-0CCFEBBC70C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5594" y="1076681"/>
            <a:ext cx="3259348" cy="1726091"/>
          </a:xfrm>
          <a:prstGeom prst="rect">
            <a:avLst/>
          </a:prstGeom>
          <a:ln>
            <a:solidFill>
              <a:schemeClr val="tx1"/>
            </a:solidFill>
          </a:ln>
        </p:spPr>
      </p:pic>
      <p:sp>
        <p:nvSpPr>
          <p:cNvPr id="2" name="タイトル 1"/>
          <p:cNvSpPr>
            <a:spLocks noGrp="1"/>
          </p:cNvSpPr>
          <p:nvPr>
            <p:ph type="title"/>
          </p:nvPr>
        </p:nvSpPr>
        <p:spPr/>
        <p:txBody>
          <a:bodyPr/>
          <a:lstStyle/>
          <a:p>
            <a:r>
              <a:rPr lang="ja-JP" altLang="en-US" dirty="0"/>
              <a:t>控除申告書の保存④</a:t>
            </a:r>
          </a:p>
        </p:txBody>
      </p:sp>
      <p:sp>
        <p:nvSpPr>
          <p:cNvPr id="6" name="テキスト ボックス 5">
            <a:extLst>
              <a:ext uri="{FF2B5EF4-FFF2-40B4-BE49-F238E27FC236}">
                <a16:creationId xmlns:a16="http://schemas.microsoft.com/office/drawing/2014/main" id="{1E07AF1F-F2DB-07DC-7715-70E1544109F6}"/>
              </a:ext>
            </a:extLst>
          </p:cNvPr>
          <p:cNvSpPr txBox="1"/>
          <p:nvPr/>
        </p:nvSpPr>
        <p:spPr>
          <a:xfrm>
            <a:off x="252046" y="5266902"/>
            <a:ext cx="8630137" cy="954107"/>
          </a:xfrm>
          <a:prstGeom prst="rect">
            <a:avLst/>
          </a:prstGeom>
          <a:noFill/>
        </p:spPr>
        <p:txBody>
          <a:bodyPr wrap="square" rtlCol="0">
            <a:spAutoFit/>
          </a:bodyPr>
          <a:lstStyle/>
          <a:p>
            <a:r>
              <a:rPr lang="ja-JP" altLang="en-US" sz="1400" dirty="0">
                <a:latin typeface="+mn-ea"/>
              </a:rPr>
              <a:t>⑦　</a:t>
            </a:r>
            <a:r>
              <a:rPr lang="en-US" altLang="ja-JP" sz="1400" dirty="0">
                <a:latin typeface="+mn-ea"/>
              </a:rPr>
              <a:t>ID</a:t>
            </a:r>
            <a:r>
              <a:rPr lang="ja-JP" altLang="en-US" sz="1400" dirty="0">
                <a:latin typeface="+mn-ea"/>
              </a:rPr>
              <a:t>・パスワードを確認し、［次へ］をクリックします</a:t>
            </a:r>
            <a:endParaRPr lang="en-US" altLang="ja-JP" sz="1400" dirty="0">
              <a:latin typeface="+mn-ea"/>
            </a:endParaRPr>
          </a:p>
          <a:p>
            <a:r>
              <a:rPr lang="ja-JP" altLang="en-US" sz="1400" dirty="0">
                <a:latin typeface="+mn-ea"/>
              </a:rPr>
              <a:t>⑧　内容を確認し、［次へ］をクリックします</a:t>
            </a:r>
            <a:endParaRPr lang="en-US" altLang="ja-JP" sz="1400" dirty="0">
              <a:latin typeface="+mn-ea"/>
            </a:endParaRPr>
          </a:p>
          <a:p>
            <a:r>
              <a:rPr lang="ja-JP" altLang="en-US" sz="1400" dirty="0">
                <a:latin typeface="+mn-ea"/>
              </a:rPr>
              <a:t>⑨　申告書の電子データを保存するフォルダを選択します</a:t>
            </a:r>
            <a:endParaRPr lang="en-US" altLang="ja-JP" sz="1400" dirty="0">
              <a:latin typeface="+mn-ea"/>
            </a:endParaRPr>
          </a:p>
          <a:p>
            <a:r>
              <a:rPr lang="ja-JP" altLang="en-US" sz="1400" dirty="0">
                <a:latin typeface="+mn-ea"/>
              </a:rPr>
              <a:t>⑩　［閉じる］をクリックして申告画面を閉じます</a:t>
            </a:r>
            <a:endParaRPr lang="en-US" altLang="ja-JP" sz="1400" dirty="0">
              <a:latin typeface="+mn-ea"/>
            </a:endParaRPr>
          </a:p>
        </p:txBody>
      </p:sp>
      <p:sp>
        <p:nvSpPr>
          <p:cNvPr id="15" name="角丸四角形 11">
            <a:extLst>
              <a:ext uri="{FF2B5EF4-FFF2-40B4-BE49-F238E27FC236}">
                <a16:creationId xmlns:a16="http://schemas.microsoft.com/office/drawing/2014/main" id="{83A72CB1-9236-F0ED-BC05-41AED5451F51}"/>
              </a:ext>
            </a:extLst>
          </p:cNvPr>
          <p:cNvSpPr/>
          <p:nvPr/>
        </p:nvSpPr>
        <p:spPr bwMode="auto">
          <a:xfrm>
            <a:off x="2615151" y="2390862"/>
            <a:ext cx="891448" cy="349101"/>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19" name="テキスト ボックス 18">
            <a:extLst>
              <a:ext uri="{FF2B5EF4-FFF2-40B4-BE49-F238E27FC236}">
                <a16:creationId xmlns:a16="http://schemas.microsoft.com/office/drawing/2014/main" id="{B3068373-BAC8-0E82-BAE3-6D7FA8FE4E65}"/>
              </a:ext>
            </a:extLst>
          </p:cNvPr>
          <p:cNvSpPr txBox="1"/>
          <p:nvPr/>
        </p:nvSpPr>
        <p:spPr>
          <a:xfrm>
            <a:off x="2296799" y="2390862"/>
            <a:ext cx="270499" cy="348109"/>
          </a:xfrm>
          <a:prstGeom prst="rect">
            <a:avLst/>
          </a:prstGeom>
          <a:solidFill>
            <a:schemeClr val="bg1"/>
          </a:solidFill>
          <a:ln>
            <a:noFill/>
          </a:ln>
        </p:spPr>
        <p:txBody>
          <a:bodyPr wrap="square" rtlCol="0">
            <a:spAutoFit/>
          </a:bodyPr>
          <a:lstStyle/>
          <a:p>
            <a:pPr algn="ctr"/>
            <a:r>
              <a:rPr lang="ja-JP" altLang="en-US" sz="1662" b="1" dirty="0">
                <a:solidFill>
                  <a:srgbClr val="FF0000"/>
                </a:solidFill>
              </a:rPr>
              <a:t>⑦</a:t>
            </a:r>
          </a:p>
        </p:txBody>
      </p:sp>
      <p:pic>
        <p:nvPicPr>
          <p:cNvPr id="9" name="図 8">
            <a:extLst>
              <a:ext uri="{FF2B5EF4-FFF2-40B4-BE49-F238E27FC236}">
                <a16:creationId xmlns:a16="http://schemas.microsoft.com/office/drawing/2014/main" id="{49BE2A1C-9866-5E53-EF9B-FA03772D707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66417" y="1724232"/>
            <a:ext cx="3238657" cy="2253389"/>
          </a:xfrm>
          <a:prstGeom prst="rect">
            <a:avLst/>
          </a:prstGeom>
          <a:ln>
            <a:solidFill>
              <a:schemeClr val="tx1"/>
            </a:solidFill>
          </a:ln>
        </p:spPr>
      </p:pic>
      <p:sp>
        <p:nvSpPr>
          <p:cNvPr id="10" name="角丸四角形 11">
            <a:extLst>
              <a:ext uri="{FF2B5EF4-FFF2-40B4-BE49-F238E27FC236}">
                <a16:creationId xmlns:a16="http://schemas.microsoft.com/office/drawing/2014/main" id="{54680CEC-9C85-8C01-77DC-1AAC65640ECD}"/>
              </a:ext>
            </a:extLst>
          </p:cNvPr>
          <p:cNvSpPr/>
          <p:nvPr/>
        </p:nvSpPr>
        <p:spPr bwMode="auto">
          <a:xfrm>
            <a:off x="5668648" y="3622494"/>
            <a:ext cx="902242" cy="267283"/>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13" name="下カーブ矢印 10">
            <a:extLst>
              <a:ext uri="{FF2B5EF4-FFF2-40B4-BE49-F238E27FC236}">
                <a16:creationId xmlns:a16="http://schemas.microsoft.com/office/drawing/2014/main" id="{693A74B4-4E49-6AFE-8401-238599A558D1}"/>
              </a:ext>
            </a:extLst>
          </p:cNvPr>
          <p:cNvSpPr/>
          <p:nvPr/>
        </p:nvSpPr>
        <p:spPr bwMode="auto">
          <a:xfrm rot="1356053">
            <a:off x="3261612" y="1017739"/>
            <a:ext cx="1473757" cy="629462"/>
          </a:xfrm>
          <a:prstGeom prst="curvedDownArrow">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4" name="正方形/長方形 3">
            <a:extLst>
              <a:ext uri="{FF2B5EF4-FFF2-40B4-BE49-F238E27FC236}">
                <a16:creationId xmlns:a16="http://schemas.microsoft.com/office/drawing/2014/main" id="{F8618707-75BB-6286-E8C5-2BC9EB9590F8}"/>
              </a:ext>
            </a:extLst>
          </p:cNvPr>
          <p:cNvSpPr/>
          <p:nvPr/>
        </p:nvSpPr>
        <p:spPr bwMode="auto">
          <a:xfrm>
            <a:off x="1334694" y="2097248"/>
            <a:ext cx="790574" cy="109057"/>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2E516C86-1105-6491-04F5-DE35EA0853F8}"/>
              </a:ext>
            </a:extLst>
          </p:cNvPr>
          <p:cNvSpPr/>
          <p:nvPr/>
        </p:nvSpPr>
        <p:spPr bwMode="auto">
          <a:xfrm>
            <a:off x="4395171" y="2635918"/>
            <a:ext cx="790574" cy="109057"/>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7F5F5AD0-F514-9C1E-6B26-FFED3062912F}"/>
              </a:ext>
            </a:extLst>
          </p:cNvPr>
          <p:cNvPicPr>
            <a:picLocks noChangeAspect="1"/>
          </p:cNvPicPr>
          <p:nvPr/>
        </p:nvPicPr>
        <p:blipFill>
          <a:blip r:embed="rId5"/>
          <a:stretch>
            <a:fillRect/>
          </a:stretch>
        </p:blipFill>
        <p:spPr>
          <a:xfrm>
            <a:off x="5387081" y="3967191"/>
            <a:ext cx="3338464" cy="1643664"/>
          </a:xfrm>
          <a:prstGeom prst="rect">
            <a:avLst/>
          </a:prstGeom>
          <a:ln>
            <a:solidFill>
              <a:schemeClr val="tx1"/>
            </a:solidFill>
          </a:ln>
        </p:spPr>
      </p:pic>
      <p:sp>
        <p:nvSpPr>
          <p:cNvPr id="11" name="角丸四角形 11">
            <a:extLst>
              <a:ext uri="{FF2B5EF4-FFF2-40B4-BE49-F238E27FC236}">
                <a16:creationId xmlns:a16="http://schemas.microsoft.com/office/drawing/2014/main" id="{8A1825EE-04A1-D8C7-03B0-6C0D7C105A1D}"/>
              </a:ext>
            </a:extLst>
          </p:cNvPr>
          <p:cNvSpPr/>
          <p:nvPr/>
        </p:nvSpPr>
        <p:spPr bwMode="auto">
          <a:xfrm>
            <a:off x="7860483" y="5305269"/>
            <a:ext cx="807101" cy="244019"/>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dirty="0">
              <a:latin typeface="ＭＳ Ｐゴシック" charset="-128"/>
              <a:ea typeface="ＭＳ Ｐゴシック" charset="-128"/>
            </a:endParaRPr>
          </a:p>
        </p:txBody>
      </p:sp>
      <p:sp>
        <p:nvSpPr>
          <p:cNvPr id="12" name="テキスト ボックス 11">
            <a:extLst>
              <a:ext uri="{FF2B5EF4-FFF2-40B4-BE49-F238E27FC236}">
                <a16:creationId xmlns:a16="http://schemas.microsoft.com/office/drawing/2014/main" id="{478AEF21-5132-EA12-F1D0-529F6E0BD12C}"/>
              </a:ext>
            </a:extLst>
          </p:cNvPr>
          <p:cNvSpPr txBox="1"/>
          <p:nvPr/>
        </p:nvSpPr>
        <p:spPr>
          <a:xfrm>
            <a:off x="5368240" y="3580375"/>
            <a:ext cx="270499" cy="348109"/>
          </a:xfrm>
          <a:prstGeom prst="rect">
            <a:avLst/>
          </a:prstGeom>
          <a:solidFill>
            <a:schemeClr val="bg1"/>
          </a:solidFill>
          <a:ln>
            <a:noFill/>
          </a:ln>
        </p:spPr>
        <p:txBody>
          <a:bodyPr wrap="square" rtlCol="0">
            <a:spAutoFit/>
          </a:bodyPr>
          <a:lstStyle/>
          <a:p>
            <a:pPr algn="ctr"/>
            <a:r>
              <a:rPr lang="ja-JP" altLang="en-US" sz="1662" b="1" dirty="0">
                <a:solidFill>
                  <a:srgbClr val="FF0000"/>
                </a:solidFill>
              </a:rPr>
              <a:t>⑧</a:t>
            </a:r>
          </a:p>
        </p:txBody>
      </p:sp>
      <p:sp>
        <p:nvSpPr>
          <p:cNvPr id="17" name="テキスト ボックス 16">
            <a:extLst>
              <a:ext uri="{FF2B5EF4-FFF2-40B4-BE49-F238E27FC236}">
                <a16:creationId xmlns:a16="http://schemas.microsoft.com/office/drawing/2014/main" id="{98740663-C60D-C3A4-C765-AE283831DB23}"/>
              </a:ext>
            </a:extLst>
          </p:cNvPr>
          <p:cNvSpPr txBox="1"/>
          <p:nvPr/>
        </p:nvSpPr>
        <p:spPr>
          <a:xfrm>
            <a:off x="7532023" y="5266902"/>
            <a:ext cx="270499" cy="348109"/>
          </a:xfrm>
          <a:prstGeom prst="rect">
            <a:avLst/>
          </a:prstGeom>
          <a:solidFill>
            <a:schemeClr val="bg1"/>
          </a:solidFill>
          <a:ln>
            <a:noFill/>
          </a:ln>
        </p:spPr>
        <p:txBody>
          <a:bodyPr wrap="square" rtlCol="0">
            <a:spAutoFit/>
          </a:bodyPr>
          <a:lstStyle/>
          <a:p>
            <a:pPr algn="ctr"/>
            <a:r>
              <a:rPr lang="ja-JP" altLang="en-US" sz="1662" b="1" dirty="0">
                <a:solidFill>
                  <a:srgbClr val="FF0000"/>
                </a:solidFill>
              </a:rPr>
              <a:t>⑩</a:t>
            </a:r>
          </a:p>
        </p:txBody>
      </p:sp>
      <p:sp>
        <p:nvSpPr>
          <p:cNvPr id="18" name="下カーブ矢印 10">
            <a:extLst>
              <a:ext uri="{FF2B5EF4-FFF2-40B4-BE49-F238E27FC236}">
                <a16:creationId xmlns:a16="http://schemas.microsoft.com/office/drawing/2014/main" id="{241BBACD-10F9-118D-1E05-E7FB4EDF0C31}"/>
              </a:ext>
            </a:extLst>
          </p:cNvPr>
          <p:cNvSpPr/>
          <p:nvPr/>
        </p:nvSpPr>
        <p:spPr bwMode="auto">
          <a:xfrm rot="1356053">
            <a:off x="6567544" y="3241539"/>
            <a:ext cx="1473757" cy="629462"/>
          </a:xfrm>
          <a:prstGeom prst="curvedDownArrow">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Tree>
    <p:extLst>
      <p:ext uri="{BB962C8B-B14F-4D97-AF65-F5344CB8AC3E}">
        <p14:creationId xmlns:p14="http://schemas.microsoft.com/office/powerpoint/2010/main" val="1792125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BC7A05-0FEF-83BA-95E1-67CC51C1F3B1}"/>
              </a:ext>
            </a:extLst>
          </p:cNvPr>
          <p:cNvSpPr>
            <a:spLocks noGrp="1"/>
          </p:cNvSpPr>
          <p:nvPr>
            <p:ph type="title"/>
          </p:nvPr>
        </p:nvSpPr>
        <p:spPr/>
        <p:txBody>
          <a:bodyPr/>
          <a:lstStyle/>
          <a:p>
            <a:r>
              <a:rPr lang="ja-JP" altLang="en-US" dirty="0"/>
              <a:t>控除申告書の提出</a:t>
            </a:r>
            <a:endParaRPr kumimoji="1" lang="ja-JP" altLang="en-US" dirty="0"/>
          </a:p>
        </p:txBody>
      </p:sp>
    </p:spTree>
    <p:extLst>
      <p:ext uri="{BB962C8B-B14F-4D97-AF65-F5344CB8AC3E}">
        <p14:creationId xmlns:p14="http://schemas.microsoft.com/office/powerpoint/2010/main" val="2576019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57036F9A-4A2A-2E14-F285-9EE9D5A8F19F}"/>
              </a:ext>
            </a:extLst>
          </p:cNvPr>
          <p:cNvSpPr/>
          <p:nvPr/>
        </p:nvSpPr>
        <p:spPr bwMode="auto">
          <a:xfrm>
            <a:off x="4836729" y="1801324"/>
            <a:ext cx="3751242" cy="3164959"/>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6E257A75-9D1D-CB08-1F7B-29A63C38387B}"/>
              </a:ext>
            </a:extLst>
          </p:cNvPr>
          <p:cNvSpPr/>
          <p:nvPr/>
        </p:nvSpPr>
        <p:spPr bwMode="auto">
          <a:xfrm>
            <a:off x="5093480" y="2371291"/>
            <a:ext cx="3271706" cy="151001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p:txBody>
          <a:bodyPr/>
          <a:lstStyle/>
          <a:p>
            <a:r>
              <a:rPr lang="ja-JP" altLang="en-US" sz="1200" dirty="0"/>
              <a:t>年末調整ソフトウェア</a:t>
            </a:r>
            <a:r>
              <a:rPr kumimoji="1" lang="ja-JP" altLang="en-US" sz="1200" dirty="0"/>
              <a:t>で作成した控除申告書をサイレコを介して給与支払者に提出します</a:t>
            </a:r>
          </a:p>
        </p:txBody>
      </p:sp>
      <p:sp>
        <p:nvSpPr>
          <p:cNvPr id="8" name="正方形/長方形 7">
            <a:extLst>
              <a:ext uri="{FF2B5EF4-FFF2-40B4-BE49-F238E27FC236}">
                <a16:creationId xmlns:a16="http://schemas.microsoft.com/office/drawing/2014/main" id="{53143706-71DD-E48F-1BAE-A4ADA0BC8CF7}"/>
              </a:ext>
            </a:extLst>
          </p:cNvPr>
          <p:cNvSpPr/>
          <p:nvPr/>
        </p:nvSpPr>
        <p:spPr bwMode="auto">
          <a:xfrm>
            <a:off x="679508" y="1801326"/>
            <a:ext cx="3751242" cy="3164958"/>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42E738F7-BF43-00D4-93A5-5FB186626443}"/>
              </a:ext>
            </a:extLst>
          </p:cNvPr>
          <p:cNvSpPr/>
          <p:nvPr/>
        </p:nvSpPr>
        <p:spPr bwMode="auto">
          <a:xfrm>
            <a:off x="922789" y="2382473"/>
            <a:ext cx="3271706" cy="151001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p:txBody>
          <a:bodyPr/>
          <a:lstStyle/>
          <a:p>
            <a:r>
              <a:rPr lang="ja-JP" altLang="en-US" dirty="0"/>
              <a:t>控除申告書の提出</a:t>
            </a:r>
          </a:p>
        </p:txBody>
      </p:sp>
      <p:sp>
        <p:nvSpPr>
          <p:cNvPr id="6" name="テキスト ボックス 5">
            <a:extLst>
              <a:ext uri="{FF2B5EF4-FFF2-40B4-BE49-F238E27FC236}">
                <a16:creationId xmlns:a16="http://schemas.microsoft.com/office/drawing/2014/main" id="{1E07AF1F-F2DB-07DC-7715-70E1544109F6}"/>
              </a:ext>
            </a:extLst>
          </p:cNvPr>
          <p:cNvSpPr txBox="1"/>
          <p:nvPr/>
        </p:nvSpPr>
        <p:spPr>
          <a:xfrm>
            <a:off x="4929513" y="1953725"/>
            <a:ext cx="3147234" cy="2893100"/>
          </a:xfrm>
          <a:prstGeom prst="rect">
            <a:avLst/>
          </a:prstGeom>
          <a:noFill/>
        </p:spPr>
        <p:txBody>
          <a:bodyPr wrap="square" rtlCol="0">
            <a:spAutoFit/>
          </a:bodyPr>
          <a:lstStyle/>
          <a:p>
            <a:r>
              <a:rPr lang="ja-JP" altLang="en-US" sz="1400" b="1" dirty="0">
                <a:latin typeface="+mn-ea"/>
              </a:rPr>
              <a:t>サイレコに登録　</a:t>
            </a:r>
            <a:endParaRPr lang="en-US" altLang="ja-JP" sz="1400" b="1" dirty="0">
              <a:latin typeface="+mn-ea"/>
            </a:endParaRPr>
          </a:p>
          <a:p>
            <a:endParaRPr lang="en-US" altLang="ja-JP" sz="1400" b="1" dirty="0">
              <a:latin typeface="+mn-ea"/>
            </a:endParaRPr>
          </a:p>
          <a:p>
            <a:endParaRPr lang="en-US" altLang="ja-JP" sz="1400" b="1" dirty="0">
              <a:latin typeface="+mn-ea"/>
            </a:endParaRPr>
          </a:p>
          <a:p>
            <a:endParaRPr lang="en-US" altLang="ja-JP" sz="1400" b="1" dirty="0">
              <a:latin typeface="+mn-ea"/>
            </a:endParaRPr>
          </a:p>
          <a:p>
            <a:endParaRPr lang="en-US" altLang="ja-JP" sz="1400" b="1" dirty="0">
              <a:latin typeface="+mn-ea"/>
            </a:endParaRPr>
          </a:p>
          <a:p>
            <a:endParaRPr lang="en-US" altLang="ja-JP" sz="1400" b="1" dirty="0">
              <a:latin typeface="+mn-ea"/>
            </a:endParaRPr>
          </a:p>
          <a:p>
            <a:endParaRPr lang="en-US" altLang="ja-JP" sz="1400" b="1" dirty="0">
              <a:latin typeface="+mn-ea"/>
            </a:endParaRPr>
          </a:p>
          <a:p>
            <a:endParaRPr lang="en-US" altLang="ja-JP" sz="1400" b="1" dirty="0">
              <a:latin typeface="+mn-ea"/>
            </a:endParaRPr>
          </a:p>
          <a:p>
            <a:endParaRPr lang="en-US" altLang="ja-JP" sz="1400" b="1" dirty="0">
              <a:latin typeface="+mn-ea"/>
            </a:endParaRPr>
          </a:p>
          <a:p>
            <a:endParaRPr lang="en-US" altLang="ja-JP" sz="1400" b="1" dirty="0">
              <a:latin typeface="+mn-ea"/>
            </a:endParaRPr>
          </a:p>
          <a:p>
            <a:r>
              <a:rPr lang="ja-JP" altLang="en-US" sz="1400" dirty="0">
                <a:latin typeface="+mn-ea"/>
              </a:rPr>
              <a:t>申告書のデータをサイレコに登録して</a:t>
            </a:r>
            <a:endParaRPr lang="en-US" altLang="ja-JP" sz="1400" dirty="0">
              <a:latin typeface="+mn-ea"/>
            </a:endParaRPr>
          </a:p>
          <a:p>
            <a:r>
              <a:rPr lang="ja-JP" altLang="en-US" sz="1400" dirty="0">
                <a:latin typeface="+mn-ea"/>
              </a:rPr>
              <a:t>提出する方法です</a:t>
            </a:r>
            <a:endParaRPr lang="en-US" altLang="ja-JP" sz="1400" dirty="0">
              <a:latin typeface="+mn-ea"/>
            </a:endParaRPr>
          </a:p>
          <a:p>
            <a:endParaRPr lang="en-US" altLang="ja-JP" sz="1400" dirty="0">
              <a:latin typeface="+mn-ea"/>
            </a:endParaRPr>
          </a:p>
        </p:txBody>
      </p:sp>
      <p:pic>
        <p:nvPicPr>
          <p:cNvPr id="5" name="グラフィックス 4" descr="ユーザー 単色塗りつぶし">
            <a:extLst>
              <a:ext uri="{FF2B5EF4-FFF2-40B4-BE49-F238E27FC236}">
                <a16:creationId xmlns:a16="http://schemas.microsoft.com/office/drawing/2014/main" id="{63A0C29C-B12A-06F1-66D1-B99C44E6FD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71484" y="2680128"/>
            <a:ext cx="914400" cy="914400"/>
          </a:xfrm>
          <a:prstGeom prst="rect">
            <a:avLst/>
          </a:prstGeom>
        </p:spPr>
      </p:pic>
      <p:pic>
        <p:nvPicPr>
          <p:cNvPr id="13" name="グラフィックス 12" descr="封筒 単色塗りつぶし">
            <a:extLst>
              <a:ext uri="{FF2B5EF4-FFF2-40B4-BE49-F238E27FC236}">
                <a16:creationId xmlns:a16="http://schemas.microsoft.com/office/drawing/2014/main" id="{3C778D6C-04A4-A6AA-0049-3D5AA097CF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99778" y="2670272"/>
            <a:ext cx="914400" cy="914400"/>
          </a:xfrm>
          <a:prstGeom prst="rect">
            <a:avLst/>
          </a:prstGeom>
        </p:spPr>
      </p:pic>
      <p:pic>
        <p:nvPicPr>
          <p:cNvPr id="14" name="グラフィックス 13" descr="ユーザー 単色塗りつぶし">
            <a:extLst>
              <a:ext uri="{FF2B5EF4-FFF2-40B4-BE49-F238E27FC236}">
                <a16:creationId xmlns:a16="http://schemas.microsoft.com/office/drawing/2014/main" id="{DCC2BD5A-5932-68C4-FB2F-368E571090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80106" y="2651262"/>
            <a:ext cx="914400" cy="914400"/>
          </a:xfrm>
          <a:prstGeom prst="rect">
            <a:avLst/>
          </a:prstGeom>
        </p:spPr>
      </p:pic>
      <p:pic>
        <p:nvPicPr>
          <p:cNvPr id="16" name="グラフィックス 15" descr="ノート PC 単色塗りつぶし">
            <a:extLst>
              <a:ext uri="{FF2B5EF4-FFF2-40B4-BE49-F238E27FC236}">
                <a16:creationId xmlns:a16="http://schemas.microsoft.com/office/drawing/2014/main" id="{CB5F25BF-52DC-2B47-E651-A68597C725D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05749" y="2595112"/>
            <a:ext cx="1106424" cy="1100867"/>
          </a:xfrm>
          <a:prstGeom prst="rect">
            <a:avLst/>
          </a:prstGeom>
        </p:spPr>
      </p:pic>
      <p:pic>
        <p:nvPicPr>
          <p:cNvPr id="17" name="図 16">
            <a:extLst>
              <a:ext uri="{FF2B5EF4-FFF2-40B4-BE49-F238E27FC236}">
                <a16:creationId xmlns:a16="http://schemas.microsoft.com/office/drawing/2014/main" id="{F1C469F4-AA1B-F839-1340-F8E736163F0D}"/>
              </a:ext>
            </a:extLst>
          </p:cNvPr>
          <p:cNvPicPr>
            <a:picLocks noChangeAspect="1"/>
          </p:cNvPicPr>
          <p:nvPr/>
        </p:nvPicPr>
        <p:blipFill>
          <a:blip r:embed="rId9"/>
          <a:stretch>
            <a:fillRect/>
          </a:stretch>
        </p:blipFill>
        <p:spPr>
          <a:xfrm>
            <a:off x="6765378" y="3018142"/>
            <a:ext cx="580335" cy="150547"/>
          </a:xfrm>
          <a:prstGeom prst="rect">
            <a:avLst/>
          </a:prstGeom>
        </p:spPr>
      </p:pic>
      <p:sp>
        <p:nvSpPr>
          <p:cNvPr id="4" name="テキスト ボックス 3">
            <a:extLst>
              <a:ext uri="{FF2B5EF4-FFF2-40B4-BE49-F238E27FC236}">
                <a16:creationId xmlns:a16="http://schemas.microsoft.com/office/drawing/2014/main" id="{8DEE420D-7D66-35DE-AF6B-76405B667049}"/>
              </a:ext>
            </a:extLst>
          </p:cNvPr>
          <p:cNvSpPr txBox="1"/>
          <p:nvPr/>
        </p:nvSpPr>
        <p:spPr>
          <a:xfrm>
            <a:off x="755990" y="1953725"/>
            <a:ext cx="3147234" cy="2677656"/>
          </a:xfrm>
          <a:prstGeom prst="rect">
            <a:avLst/>
          </a:prstGeom>
          <a:noFill/>
        </p:spPr>
        <p:txBody>
          <a:bodyPr wrap="square" rtlCol="0">
            <a:spAutoFit/>
          </a:bodyPr>
          <a:lstStyle/>
          <a:p>
            <a:r>
              <a:rPr lang="ja-JP" altLang="en-US" sz="1400" b="1" dirty="0">
                <a:latin typeface="+mn-ea"/>
              </a:rPr>
              <a:t>メールで提出</a:t>
            </a:r>
            <a:endParaRPr lang="en-US" altLang="ja-JP" sz="1400" b="1" dirty="0">
              <a:latin typeface="+mn-ea"/>
            </a:endParaRPr>
          </a:p>
          <a:p>
            <a:endParaRPr lang="en-US" altLang="ja-JP" sz="1400" b="1" dirty="0">
              <a:latin typeface="+mn-ea"/>
            </a:endParaRPr>
          </a:p>
          <a:p>
            <a:endParaRPr lang="en-US" altLang="ja-JP" sz="1400" b="1" dirty="0">
              <a:latin typeface="+mn-ea"/>
            </a:endParaRPr>
          </a:p>
          <a:p>
            <a:endParaRPr lang="en-US" altLang="ja-JP" sz="1400" b="1" dirty="0">
              <a:latin typeface="+mn-ea"/>
            </a:endParaRPr>
          </a:p>
          <a:p>
            <a:endParaRPr lang="en-US" altLang="ja-JP" sz="1400" b="1" dirty="0">
              <a:latin typeface="+mn-ea"/>
            </a:endParaRPr>
          </a:p>
          <a:p>
            <a:endParaRPr lang="en-US" altLang="ja-JP" sz="1400" b="1" dirty="0">
              <a:latin typeface="+mn-ea"/>
            </a:endParaRPr>
          </a:p>
          <a:p>
            <a:endParaRPr lang="en-US" altLang="ja-JP" sz="1400" b="1" dirty="0">
              <a:latin typeface="+mn-ea"/>
            </a:endParaRPr>
          </a:p>
          <a:p>
            <a:endParaRPr lang="en-US" altLang="ja-JP" sz="1400" b="1" dirty="0">
              <a:latin typeface="+mn-ea"/>
            </a:endParaRPr>
          </a:p>
          <a:p>
            <a:endParaRPr lang="en-US" altLang="ja-JP" sz="1400" b="1" dirty="0">
              <a:latin typeface="+mn-ea"/>
            </a:endParaRPr>
          </a:p>
          <a:p>
            <a:endParaRPr lang="en-US" altLang="ja-JP" sz="1400" b="1" dirty="0">
              <a:latin typeface="+mn-ea"/>
            </a:endParaRPr>
          </a:p>
          <a:p>
            <a:r>
              <a:rPr lang="ja-JP" altLang="en-US" sz="1400" dirty="0">
                <a:latin typeface="+mn-ea"/>
              </a:rPr>
              <a:t>申告書の電子データをメールで送付し、</a:t>
            </a:r>
            <a:endParaRPr lang="en-US" altLang="ja-JP" sz="1400" dirty="0">
              <a:latin typeface="+mn-ea"/>
            </a:endParaRPr>
          </a:p>
          <a:p>
            <a:r>
              <a:rPr lang="ja-JP" altLang="en-US" sz="1400" dirty="0">
                <a:latin typeface="+mn-ea"/>
              </a:rPr>
              <a:t>提出する方法です</a:t>
            </a:r>
            <a:endParaRPr lang="en-US" altLang="ja-JP" sz="1400" dirty="0">
              <a:latin typeface="+mn-ea"/>
            </a:endParaRPr>
          </a:p>
        </p:txBody>
      </p:sp>
      <p:sp>
        <p:nvSpPr>
          <p:cNvPr id="7" name="正方形/長方形 6">
            <a:extLst>
              <a:ext uri="{FF2B5EF4-FFF2-40B4-BE49-F238E27FC236}">
                <a16:creationId xmlns:a16="http://schemas.microsoft.com/office/drawing/2014/main" id="{7FE815A7-734B-13CE-E62D-2500AA2C5767}"/>
              </a:ext>
            </a:extLst>
          </p:cNvPr>
          <p:cNvSpPr/>
          <p:nvPr/>
        </p:nvSpPr>
        <p:spPr>
          <a:xfrm>
            <a:off x="476858" y="1331966"/>
            <a:ext cx="8458403" cy="469359"/>
          </a:xfrm>
          <a:prstGeom prst="rect">
            <a:avLst/>
          </a:prstGeom>
        </p:spPr>
        <p:txBody>
          <a:bodyPr wrap="square">
            <a:spAutoFit/>
          </a:bodyPr>
          <a:lstStyle/>
          <a:p>
            <a:pPr marL="263776" indent="-263776">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提出方法には以下の２種類があります</a:t>
            </a:r>
            <a:endParaRPr lang="en-US" altLang="ja-JP" sz="1200" dirty="0">
              <a:latin typeface="Meiryo UI" panose="020B0604030504040204" pitchFamily="50" charset="-128"/>
              <a:ea typeface="Meiryo UI" panose="020B0604030504040204" pitchFamily="50" charset="-128"/>
            </a:endParaRPr>
          </a:p>
          <a:p>
            <a:pPr marL="422041" lvl="1"/>
            <a:endParaRPr lang="en-US" altLang="ja-JP"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63002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1E8A21-F7C6-5344-E36B-D414D1CEF8D6}"/>
              </a:ext>
            </a:extLst>
          </p:cNvPr>
          <p:cNvSpPr>
            <a:spLocks noGrp="1"/>
          </p:cNvSpPr>
          <p:nvPr>
            <p:ph type="title"/>
          </p:nvPr>
        </p:nvSpPr>
        <p:spPr/>
        <p:txBody>
          <a:bodyPr/>
          <a:lstStyle/>
          <a:p>
            <a:r>
              <a:rPr lang="ja-JP" altLang="en-US" dirty="0"/>
              <a:t>年末調整ソフトウェアのダウンロード</a:t>
            </a:r>
            <a:endParaRPr kumimoji="1" lang="ja-JP" altLang="en-US" dirty="0"/>
          </a:p>
        </p:txBody>
      </p:sp>
    </p:spTree>
    <p:extLst>
      <p:ext uri="{BB962C8B-B14F-4D97-AF65-F5344CB8AC3E}">
        <p14:creationId xmlns:p14="http://schemas.microsoft.com/office/powerpoint/2010/main" val="2630648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0FB4D3E6-0565-AB05-AA3A-0CCFEBBC70C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8455" y="1139485"/>
            <a:ext cx="6551593" cy="2750292"/>
          </a:xfrm>
          <a:prstGeom prst="rect">
            <a:avLst/>
          </a:prstGeom>
          <a:ln>
            <a:solidFill>
              <a:schemeClr val="tx1"/>
            </a:solidFill>
          </a:ln>
        </p:spPr>
      </p:pic>
      <p:sp>
        <p:nvSpPr>
          <p:cNvPr id="2" name="タイトル 1"/>
          <p:cNvSpPr>
            <a:spLocks noGrp="1"/>
          </p:cNvSpPr>
          <p:nvPr>
            <p:ph type="title"/>
          </p:nvPr>
        </p:nvSpPr>
        <p:spPr/>
        <p:txBody>
          <a:bodyPr/>
          <a:lstStyle/>
          <a:p>
            <a:r>
              <a:rPr lang="ja-JP" altLang="en-US" dirty="0"/>
              <a:t>控除申告書の提出</a:t>
            </a:r>
            <a:br>
              <a:rPr lang="en-US" altLang="ja-JP" dirty="0"/>
            </a:br>
            <a:r>
              <a:rPr lang="ja-JP" altLang="en-US" dirty="0"/>
              <a:t>メールで提出</a:t>
            </a:r>
          </a:p>
        </p:txBody>
      </p:sp>
      <p:sp>
        <p:nvSpPr>
          <p:cNvPr id="3" name="コンテンツ プレースホルダー 2"/>
          <p:cNvSpPr>
            <a:spLocks noGrp="1"/>
          </p:cNvSpPr>
          <p:nvPr>
            <p:ph idx="1"/>
          </p:nvPr>
        </p:nvSpPr>
        <p:spPr/>
        <p:txBody>
          <a:bodyPr/>
          <a:lstStyle/>
          <a:p>
            <a:r>
              <a:rPr kumimoji="1" lang="ja-JP" altLang="en-US" sz="1200" dirty="0"/>
              <a:t>お使いの電子メールアプリケーションから操作します</a:t>
            </a:r>
          </a:p>
        </p:txBody>
      </p:sp>
      <p:sp>
        <p:nvSpPr>
          <p:cNvPr id="6" name="テキスト ボックス 5">
            <a:extLst>
              <a:ext uri="{FF2B5EF4-FFF2-40B4-BE49-F238E27FC236}">
                <a16:creationId xmlns:a16="http://schemas.microsoft.com/office/drawing/2014/main" id="{1E07AF1F-F2DB-07DC-7715-70E1544109F6}"/>
              </a:ext>
            </a:extLst>
          </p:cNvPr>
          <p:cNvSpPr txBox="1"/>
          <p:nvPr/>
        </p:nvSpPr>
        <p:spPr>
          <a:xfrm>
            <a:off x="252046" y="4080884"/>
            <a:ext cx="8630137" cy="1323439"/>
          </a:xfrm>
          <a:prstGeom prst="rect">
            <a:avLst/>
          </a:prstGeom>
          <a:noFill/>
        </p:spPr>
        <p:txBody>
          <a:bodyPr wrap="square" rtlCol="0">
            <a:spAutoFit/>
          </a:bodyPr>
          <a:lstStyle/>
          <a:p>
            <a:r>
              <a:rPr lang="ja-JP" altLang="en-US" sz="1400" dirty="0">
                <a:latin typeface="+mn-ea"/>
              </a:rPr>
              <a:t>①　お使いの電子メールアプリケーションを開き、宛先に指定のメールアドレスを入力します</a:t>
            </a:r>
            <a:endParaRPr lang="en-US" altLang="ja-JP" sz="1400" dirty="0">
              <a:latin typeface="+mn-ea"/>
            </a:endParaRPr>
          </a:p>
          <a:p>
            <a:r>
              <a:rPr lang="en-US" altLang="ja-JP" sz="1200" dirty="0">
                <a:solidFill>
                  <a:srgbClr val="FF0000"/>
                </a:solidFill>
                <a:latin typeface="+mn-ea"/>
              </a:rPr>
              <a:t>※</a:t>
            </a:r>
            <a:r>
              <a:rPr lang="ja-JP" altLang="en-US" sz="1200" dirty="0">
                <a:solidFill>
                  <a:srgbClr val="FF0000"/>
                </a:solidFill>
                <a:latin typeface="+mn-ea"/>
              </a:rPr>
              <a:t>指定のメールアドレスは企業ごとに異なります　不明な場合、貴社担当者までお問い合わせください</a:t>
            </a:r>
            <a:endParaRPr lang="en-US" altLang="ja-JP" sz="1200" dirty="0">
              <a:solidFill>
                <a:srgbClr val="FF0000"/>
              </a:solidFill>
              <a:latin typeface="+mn-ea"/>
            </a:endParaRPr>
          </a:p>
          <a:p>
            <a:r>
              <a:rPr lang="ja-JP" altLang="en-US" sz="1400" dirty="0">
                <a:latin typeface="+mn-ea"/>
              </a:rPr>
              <a:t>②　年末調整ソフトウェアからダウンロードしたファイルを添付します</a:t>
            </a:r>
            <a:endParaRPr lang="en-US" altLang="ja-JP" sz="1400" dirty="0">
              <a:latin typeface="+mn-ea"/>
            </a:endParaRPr>
          </a:p>
          <a:p>
            <a:r>
              <a:rPr lang="en-US" altLang="ja-JP" sz="1200" dirty="0">
                <a:solidFill>
                  <a:srgbClr val="FF0000"/>
                </a:solidFill>
                <a:latin typeface="+mn-ea"/>
              </a:rPr>
              <a:t>※PDF</a:t>
            </a:r>
            <a:r>
              <a:rPr lang="ja-JP" altLang="en-US" sz="1200" dirty="0">
                <a:solidFill>
                  <a:srgbClr val="FF0000"/>
                </a:solidFill>
                <a:latin typeface="+mn-ea"/>
              </a:rPr>
              <a:t>ファイルはダウンロードされていない場合、添付不要です</a:t>
            </a:r>
            <a:endParaRPr lang="en-US" altLang="ja-JP" sz="1200" dirty="0">
              <a:solidFill>
                <a:srgbClr val="FF0000"/>
              </a:solidFill>
              <a:latin typeface="+mn-ea"/>
            </a:endParaRPr>
          </a:p>
          <a:p>
            <a:r>
              <a:rPr lang="ja-JP" altLang="en-US" sz="1400" dirty="0">
                <a:latin typeface="+mn-ea"/>
              </a:rPr>
              <a:t>③　メールを送信します</a:t>
            </a:r>
            <a:endParaRPr lang="en-US" altLang="ja-JP" sz="1400" dirty="0">
              <a:latin typeface="+mn-ea"/>
            </a:endParaRPr>
          </a:p>
          <a:p>
            <a:r>
              <a:rPr lang="en-US" altLang="ja-JP" sz="1200" dirty="0">
                <a:solidFill>
                  <a:srgbClr val="FF0000"/>
                </a:solidFill>
                <a:latin typeface="+mn-ea"/>
              </a:rPr>
              <a:t>※</a:t>
            </a:r>
            <a:r>
              <a:rPr lang="ja-JP" altLang="en-US" sz="1200" dirty="0">
                <a:solidFill>
                  <a:srgbClr val="FF0000"/>
                </a:solidFill>
                <a:latin typeface="+mn-ea"/>
              </a:rPr>
              <a:t>件名や本文の記入は必要ございません</a:t>
            </a:r>
            <a:endParaRPr lang="en-US" altLang="ja-JP" sz="1200" dirty="0">
              <a:solidFill>
                <a:srgbClr val="FF0000"/>
              </a:solidFill>
              <a:latin typeface="+mn-ea"/>
            </a:endParaRPr>
          </a:p>
        </p:txBody>
      </p:sp>
      <p:sp>
        <p:nvSpPr>
          <p:cNvPr id="15" name="角丸四角形 11">
            <a:extLst>
              <a:ext uri="{FF2B5EF4-FFF2-40B4-BE49-F238E27FC236}">
                <a16:creationId xmlns:a16="http://schemas.microsoft.com/office/drawing/2014/main" id="{83A72CB1-9236-F0ED-BC05-41AED5451F51}"/>
              </a:ext>
            </a:extLst>
          </p:cNvPr>
          <p:cNvSpPr/>
          <p:nvPr/>
        </p:nvSpPr>
        <p:spPr bwMode="auto">
          <a:xfrm>
            <a:off x="916403" y="1476462"/>
            <a:ext cx="1835186" cy="270019"/>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19" name="テキスト ボックス 18">
            <a:extLst>
              <a:ext uri="{FF2B5EF4-FFF2-40B4-BE49-F238E27FC236}">
                <a16:creationId xmlns:a16="http://schemas.microsoft.com/office/drawing/2014/main" id="{B3068373-BAC8-0E82-BAE3-6D7FA8FE4E65}"/>
              </a:ext>
            </a:extLst>
          </p:cNvPr>
          <p:cNvSpPr txBox="1"/>
          <p:nvPr/>
        </p:nvSpPr>
        <p:spPr>
          <a:xfrm>
            <a:off x="1589397" y="1099476"/>
            <a:ext cx="270499" cy="348109"/>
          </a:xfrm>
          <a:prstGeom prst="rect">
            <a:avLst/>
          </a:prstGeom>
          <a:solidFill>
            <a:schemeClr val="bg1"/>
          </a:solidFill>
          <a:ln>
            <a:noFill/>
          </a:ln>
        </p:spPr>
        <p:txBody>
          <a:bodyPr wrap="square" rtlCol="0">
            <a:spAutoFit/>
          </a:bodyPr>
          <a:lstStyle/>
          <a:p>
            <a:pPr algn="ctr"/>
            <a:r>
              <a:rPr lang="ja-JP" altLang="en-US" sz="1662" b="1" dirty="0">
                <a:solidFill>
                  <a:srgbClr val="FF0000"/>
                </a:solidFill>
              </a:rPr>
              <a:t>①</a:t>
            </a:r>
          </a:p>
        </p:txBody>
      </p:sp>
      <p:sp>
        <p:nvSpPr>
          <p:cNvPr id="12" name="テキスト ボックス 11">
            <a:extLst>
              <a:ext uri="{FF2B5EF4-FFF2-40B4-BE49-F238E27FC236}">
                <a16:creationId xmlns:a16="http://schemas.microsoft.com/office/drawing/2014/main" id="{478AEF21-5132-EA12-F1D0-529F6E0BD12C}"/>
              </a:ext>
            </a:extLst>
          </p:cNvPr>
          <p:cNvSpPr txBox="1"/>
          <p:nvPr/>
        </p:nvSpPr>
        <p:spPr>
          <a:xfrm>
            <a:off x="511014" y="2100838"/>
            <a:ext cx="270499" cy="348109"/>
          </a:xfrm>
          <a:prstGeom prst="rect">
            <a:avLst/>
          </a:prstGeom>
          <a:solidFill>
            <a:schemeClr val="bg1"/>
          </a:solidFill>
          <a:ln>
            <a:noFill/>
          </a:ln>
        </p:spPr>
        <p:txBody>
          <a:bodyPr wrap="square" rtlCol="0">
            <a:spAutoFit/>
          </a:bodyPr>
          <a:lstStyle/>
          <a:p>
            <a:pPr algn="ctr"/>
            <a:r>
              <a:rPr lang="ja-JP" altLang="en-US" sz="1662" b="1" dirty="0">
                <a:solidFill>
                  <a:srgbClr val="FF0000"/>
                </a:solidFill>
              </a:rPr>
              <a:t>②</a:t>
            </a:r>
          </a:p>
        </p:txBody>
      </p:sp>
      <p:sp>
        <p:nvSpPr>
          <p:cNvPr id="8" name="角丸四角形 11">
            <a:extLst>
              <a:ext uri="{FF2B5EF4-FFF2-40B4-BE49-F238E27FC236}">
                <a16:creationId xmlns:a16="http://schemas.microsoft.com/office/drawing/2014/main" id="{9A409807-E5AA-2F72-59E3-314DCA744E11}"/>
              </a:ext>
            </a:extLst>
          </p:cNvPr>
          <p:cNvSpPr/>
          <p:nvPr/>
        </p:nvSpPr>
        <p:spPr bwMode="auto">
          <a:xfrm>
            <a:off x="427111" y="2468952"/>
            <a:ext cx="3951942" cy="348109"/>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Tree>
    <p:extLst>
      <p:ext uri="{BB962C8B-B14F-4D97-AF65-F5344CB8AC3E}">
        <p14:creationId xmlns:p14="http://schemas.microsoft.com/office/powerpoint/2010/main" val="3122499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0FB4D3E6-0565-AB05-AA3A-0CCFEBBC70C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73446" y="1291080"/>
            <a:ext cx="5597107" cy="2457531"/>
          </a:xfrm>
          <a:prstGeom prst="rect">
            <a:avLst/>
          </a:prstGeom>
          <a:ln>
            <a:solidFill>
              <a:schemeClr val="tx1"/>
            </a:solidFill>
          </a:ln>
        </p:spPr>
      </p:pic>
      <p:sp>
        <p:nvSpPr>
          <p:cNvPr id="2" name="タイトル 1"/>
          <p:cNvSpPr>
            <a:spLocks noGrp="1"/>
          </p:cNvSpPr>
          <p:nvPr>
            <p:ph type="title"/>
          </p:nvPr>
        </p:nvSpPr>
        <p:spPr/>
        <p:txBody>
          <a:bodyPr/>
          <a:lstStyle/>
          <a:p>
            <a:r>
              <a:rPr lang="ja-JP" altLang="en-US" dirty="0"/>
              <a:t>控除申告書の提出</a:t>
            </a:r>
            <a:br>
              <a:rPr lang="en-US" altLang="ja-JP" dirty="0"/>
            </a:br>
            <a:r>
              <a:rPr lang="ja-JP" altLang="en-US" dirty="0"/>
              <a:t>サイレコに登録①</a:t>
            </a:r>
          </a:p>
        </p:txBody>
      </p:sp>
      <p:sp>
        <p:nvSpPr>
          <p:cNvPr id="3" name="コンテンツ プレースホルダー 2"/>
          <p:cNvSpPr>
            <a:spLocks noGrp="1"/>
          </p:cNvSpPr>
          <p:nvPr>
            <p:ph idx="1"/>
          </p:nvPr>
        </p:nvSpPr>
        <p:spPr/>
        <p:txBody>
          <a:bodyPr/>
          <a:lstStyle/>
          <a:p>
            <a:r>
              <a:rPr lang="ja-JP" altLang="en-US" sz="1200" kern="0" dirty="0"/>
              <a:t>エクスプローラーやファイルアプリケーションから操作します</a:t>
            </a:r>
          </a:p>
        </p:txBody>
      </p:sp>
      <p:sp>
        <p:nvSpPr>
          <p:cNvPr id="6" name="テキスト ボックス 5">
            <a:extLst>
              <a:ext uri="{FF2B5EF4-FFF2-40B4-BE49-F238E27FC236}">
                <a16:creationId xmlns:a16="http://schemas.microsoft.com/office/drawing/2014/main" id="{1E07AF1F-F2DB-07DC-7715-70E1544109F6}"/>
              </a:ext>
            </a:extLst>
          </p:cNvPr>
          <p:cNvSpPr txBox="1"/>
          <p:nvPr/>
        </p:nvSpPr>
        <p:spPr>
          <a:xfrm>
            <a:off x="261817" y="3901011"/>
            <a:ext cx="8630137" cy="307777"/>
          </a:xfrm>
          <a:prstGeom prst="rect">
            <a:avLst/>
          </a:prstGeom>
          <a:noFill/>
        </p:spPr>
        <p:txBody>
          <a:bodyPr wrap="square" rtlCol="0">
            <a:spAutoFit/>
          </a:bodyPr>
          <a:lstStyle/>
          <a:p>
            <a:r>
              <a:rPr lang="ja-JP" altLang="en-US" sz="1400" dirty="0">
                <a:latin typeface="+mn-ea"/>
              </a:rPr>
              <a:t>①　ダウンロードされた「</a:t>
            </a:r>
            <a:r>
              <a:rPr lang="en-US" altLang="ja-JP" sz="1400" dirty="0">
                <a:latin typeface="+mn-ea"/>
              </a:rPr>
              <a:t>ID_nopass.zip</a:t>
            </a:r>
            <a:r>
              <a:rPr lang="ja-JP" altLang="en-US" sz="1400" dirty="0">
                <a:latin typeface="+mn-ea"/>
              </a:rPr>
              <a:t>」を右クリックし、［すべて展開］をクリックします</a:t>
            </a:r>
            <a:endParaRPr lang="en-US" altLang="ja-JP" sz="1400" dirty="0">
              <a:latin typeface="+mn-ea"/>
            </a:endParaRPr>
          </a:p>
        </p:txBody>
      </p:sp>
      <p:sp>
        <p:nvSpPr>
          <p:cNvPr id="19" name="テキスト ボックス 18">
            <a:extLst>
              <a:ext uri="{FF2B5EF4-FFF2-40B4-BE49-F238E27FC236}">
                <a16:creationId xmlns:a16="http://schemas.microsoft.com/office/drawing/2014/main" id="{B3068373-BAC8-0E82-BAE3-6D7FA8FE4E65}"/>
              </a:ext>
            </a:extLst>
          </p:cNvPr>
          <p:cNvSpPr txBox="1"/>
          <p:nvPr/>
        </p:nvSpPr>
        <p:spPr>
          <a:xfrm>
            <a:off x="1773446" y="2290054"/>
            <a:ext cx="270499" cy="348109"/>
          </a:xfrm>
          <a:prstGeom prst="rect">
            <a:avLst/>
          </a:prstGeom>
          <a:solidFill>
            <a:schemeClr val="bg1"/>
          </a:solidFill>
          <a:ln>
            <a:noFill/>
          </a:ln>
        </p:spPr>
        <p:txBody>
          <a:bodyPr wrap="square" rtlCol="0">
            <a:spAutoFit/>
          </a:bodyPr>
          <a:lstStyle/>
          <a:p>
            <a:pPr algn="ctr"/>
            <a:r>
              <a:rPr lang="ja-JP" altLang="en-US" sz="1662" b="1" dirty="0">
                <a:solidFill>
                  <a:srgbClr val="FF0000"/>
                </a:solidFill>
              </a:rPr>
              <a:t>①</a:t>
            </a:r>
          </a:p>
        </p:txBody>
      </p:sp>
      <p:sp>
        <p:nvSpPr>
          <p:cNvPr id="8" name="角丸四角形 11">
            <a:extLst>
              <a:ext uri="{FF2B5EF4-FFF2-40B4-BE49-F238E27FC236}">
                <a16:creationId xmlns:a16="http://schemas.microsoft.com/office/drawing/2014/main" id="{9A409807-E5AA-2F72-59E3-314DCA744E11}"/>
              </a:ext>
            </a:extLst>
          </p:cNvPr>
          <p:cNvSpPr/>
          <p:nvPr/>
        </p:nvSpPr>
        <p:spPr bwMode="auto">
          <a:xfrm>
            <a:off x="2086597" y="2290055"/>
            <a:ext cx="1986949" cy="348108"/>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Tree>
    <p:extLst>
      <p:ext uri="{BB962C8B-B14F-4D97-AF65-F5344CB8AC3E}">
        <p14:creationId xmlns:p14="http://schemas.microsoft.com/office/powerpoint/2010/main" val="1280109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0FB4D3E6-0565-AB05-AA3A-0CCFEBBC70C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17576" y="1090274"/>
            <a:ext cx="5782959" cy="3309578"/>
          </a:xfrm>
          <a:prstGeom prst="rect">
            <a:avLst/>
          </a:prstGeom>
          <a:ln>
            <a:solidFill>
              <a:schemeClr val="tx1"/>
            </a:solidFill>
          </a:ln>
        </p:spPr>
      </p:pic>
      <p:sp>
        <p:nvSpPr>
          <p:cNvPr id="2" name="タイトル 1"/>
          <p:cNvSpPr>
            <a:spLocks noGrp="1"/>
          </p:cNvSpPr>
          <p:nvPr>
            <p:ph type="title"/>
          </p:nvPr>
        </p:nvSpPr>
        <p:spPr/>
        <p:txBody>
          <a:bodyPr/>
          <a:lstStyle/>
          <a:p>
            <a:r>
              <a:rPr lang="ja-JP" altLang="en-US" dirty="0"/>
              <a:t>控除申告書の提出</a:t>
            </a:r>
            <a:br>
              <a:rPr lang="en-US" altLang="ja-JP" dirty="0"/>
            </a:br>
            <a:r>
              <a:rPr lang="ja-JP" altLang="en-US" dirty="0"/>
              <a:t>サイレコに登録②</a:t>
            </a:r>
          </a:p>
        </p:txBody>
      </p:sp>
      <p:sp>
        <p:nvSpPr>
          <p:cNvPr id="3" name="コンテンツ プレースホルダー 2"/>
          <p:cNvSpPr>
            <a:spLocks noGrp="1"/>
          </p:cNvSpPr>
          <p:nvPr>
            <p:ph idx="1"/>
          </p:nvPr>
        </p:nvSpPr>
        <p:spPr/>
        <p:txBody>
          <a:bodyPr/>
          <a:lstStyle/>
          <a:p>
            <a:r>
              <a:rPr lang="ja-JP" altLang="en-US" sz="1200" kern="0" dirty="0"/>
              <a:t>［本人情報 ＞ 年調情報］から操作します</a:t>
            </a:r>
          </a:p>
        </p:txBody>
      </p:sp>
      <p:sp>
        <p:nvSpPr>
          <p:cNvPr id="6" name="テキスト ボックス 5">
            <a:extLst>
              <a:ext uri="{FF2B5EF4-FFF2-40B4-BE49-F238E27FC236}">
                <a16:creationId xmlns:a16="http://schemas.microsoft.com/office/drawing/2014/main" id="{1E07AF1F-F2DB-07DC-7715-70E1544109F6}"/>
              </a:ext>
            </a:extLst>
          </p:cNvPr>
          <p:cNvSpPr txBox="1"/>
          <p:nvPr/>
        </p:nvSpPr>
        <p:spPr>
          <a:xfrm>
            <a:off x="252046" y="4806169"/>
            <a:ext cx="8630137" cy="1169551"/>
          </a:xfrm>
          <a:prstGeom prst="rect">
            <a:avLst/>
          </a:prstGeom>
          <a:noFill/>
        </p:spPr>
        <p:txBody>
          <a:bodyPr wrap="square" rtlCol="0">
            <a:spAutoFit/>
          </a:bodyPr>
          <a:lstStyle/>
          <a:p>
            <a:r>
              <a:rPr lang="ja-JP" altLang="en-US" sz="1400" dirty="0">
                <a:latin typeface="+mn-ea"/>
              </a:rPr>
              <a:t>②　［インポート］をクリックします</a:t>
            </a:r>
            <a:endParaRPr lang="en-US" altLang="ja-JP" sz="1400" dirty="0">
              <a:latin typeface="+mn-ea"/>
            </a:endParaRPr>
          </a:p>
          <a:p>
            <a:r>
              <a:rPr lang="ja-JP" altLang="en-US" sz="1400" dirty="0">
                <a:latin typeface="+mn-ea"/>
              </a:rPr>
              <a:t>③　作成した申告書をインポートする定義を選択します</a:t>
            </a:r>
            <a:endParaRPr lang="en-US" altLang="ja-JP" sz="1400" dirty="0">
              <a:latin typeface="+mn-ea"/>
            </a:endParaRPr>
          </a:p>
          <a:p>
            <a:r>
              <a:rPr lang="ja-JP" altLang="en-US" sz="1400" dirty="0">
                <a:latin typeface="+mn-ea"/>
              </a:rPr>
              <a:t>④　［参照］をクリックし、①で展開したデータを選択します</a:t>
            </a:r>
            <a:endParaRPr lang="en-US" altLang="ja-JP" sz="1400" dirty="0">
              <a:latin typeface="+mn-ea"/>
            </a:endParaRPr>
          </a:p>
          <a:p>
            <a:r>
              <a:rPr lang="ja-JP" altLang="en-US" sz="1400" dirty="0">
                <a:latin typeface="+mn-ea"/>
              </a:rPr>
              <a:t>⑤　申請日（申告書の作成日）を選択します</a:t>
            </a:r>
            <a:endParaRPr lang="en-US" altLang="ja-JP" sz="1400" dirty="0">
              <a:latin typeface="+mn-ea"/>
            </a:endParaRPr>
          </a:p>
          <a:p>
            <a:r>
              <a:rPr lang="ja-JP" altLang="en-US" sz="1400" dirty="0">
                <a:latin typeface="+mn-ea"/>
              </a:rPr>
              <a:t>⑥　［実行］をクリックします</a:t>
            </a:r>
            <a:endParaRPr lang="en-US" altLang="ja-JP" sz="1200" dirty="0">
              <a:latin typeface="+mn-ea"/>
            </a:endParaRPr>
          </a:p>
        </p:txBody>
      </p:sp>
      <p:sp>
        <p:nvSpPr>
          <p:cNvPr id="15" name="角丸四角形 11">
            <a:extLst>
              <a:ext uri="{FF2B5EF4-FFF2-40B4-BE49-F238E27FC236}">
                <a16:creationId xmlns:a16="http://schemas.microsoft.com/office/drawing/2014/main" id="{83A72CB1-9236-F0ED-BC05-41AED5451F51}"/>
              </a:ext>
            </a:extLst>
          </p:cNvPr>
          <p:cNvSpPr/>
          <p:nvPr/>
        </p:nvSpPr>
        <p:spPr bwMode="auto">
          <a:xfrm>
            <a:off x="527349" y="2722260"/>
            <a:ext cx="1010880" cy="258053"/>
          </a:xfrm>
          <a:prstGeom prst="roundRect">
            <a:avLst/>
          </a:prstGeom>
          <a:noFill/>
          <a:ln w="28575" cap="flat" cmpd="sng" algn="ctr">
            <a:solidFill>
              <a:srgbClr val="FF0000"/>
            </a:solidFill>
            <a:prstDash val="dash"/>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19" name="テキスト ボックス 18">
            <a:extLst>
              <a:ext uri="{FF2B5EF4-FFF2-40B4-BE49-F238E27FC236}">
                <a16:creationId xmlns:a16="http://schemas.microsoft.com/office/drawing/2014/main" id="{B3068373-BAC8-0E82-BAE3-6D7FA8FE4E65}"/>
              </a:ext>
            </a:extLst>
          </p:cNvPr>
          <p:cNvSpPr txBox="1"/>
          <p:nvPr/>
        </p:nvSpPr>
        <p:spPr>
          <a:xfrm>
            <a:off x="1419066" y="1505612"/>
            <a:ext cx="270499" cy="348109"/>
          </a:xfrm>
          <a:prstGeom prst="rect">
            <a:avLst/>
          </a:prstGeom>
          <a:solidFill>
            <a:schemeClr val="bg1"/>
          </a:solidFill>
          <a:ln>
            <a:noFill/>
          </a:ln>
        </p:spPr>
        <p:txBody>
          <a:bodyPr wrap="square" rtlCol="0">
            <a:spAutoFit/>
          </a:bodyPr>
          <a:lstStyle/>
          <a:p>
            <a:pPr algn="ctr"/>
            <a:r>
              <a:rPr lang="ja-JP" altLang="en-US" sz="1662" b="1" dirty="0">
                <a:solidFill>
                  <a:srgbClr val="FF0000"/>
                </a:solidFill>
              </a:rPr>
              <a:t>②</a:t>
            </a:r>
          </a:p>
        </p:txBody>
      </p:sp>
      <p:sp>
        <p:nvSpPr>
          <p:cNvPr id="12" name="テキスト ボックス 11">
            <a:extLst>
              <a:ext uri="{FF2B5EF4-FFF2-40B4-BE49-F238E27FC236}">
                <a16:creationId xmlns:a16="http://schemas.microsoft.com/office/drawing/2014/main" id="{478AEF21-5132-EA12-F1D0-529F6E0BD12C}"/>
              </a:ext>
            </a:extLst>
          </p:cNvPr>
          <p:cNvSpPr txBox="1"/>
          <p:nvPr/>
        </p:nvSpPr>
        <p:spPr>
          <a:xfrm>
            <a:off x="6486474" y="3745227"/>
            <a:ext cx="270499" cy="348109"/>
          </a:xfrm>
          <a:prstGeom prst="rect">
            <a:avLst/>
          </a:prstGeom>
          <a:solidFill>
            <a:schemeClr val="bg1"/>
          </a:solidFill>
          <a:ln>
            <a:noFill/>
          </a:ln>
        </p:spPr>
        <p:txBody>
          <a:bodyPr wrap="square" rtlCol="0">
            <a:spAutoFit/>
          </a:bodyPr>
          <a:lstStyle/>
          <a:p>
            <a:pPr algn="ctr"/>
            <a:r>
              <a:rPr lang="ja-JP" altLang="en-US" sz="1662" b="1" dirty="0">
                <a:solidFill>
                  <a:srgbClr val="FF0000"/>
                </a:solidFill>
              </a:rPr>
              <a:t>②</a:t>
            </a:r>
          </a:p>
        </p:txBody>
      </p:sp>
      <p:sp>
        <p:nvSpPr>
          <p:cNvPr id="8" name="角丸四角形 11">
            <a:extLst>
              <a:ext uri="{FF2B5EF4-FFF2-40B4-BE49-F238E27FC236}">
                <a16:creationId xmlns:a16="http://schemas.microsoft.com/office/drawing/2014/main" id="{9A409807-E5AA-2F72-59E3-314DCA744E11}"/>
              </a:ext>
            </a:extLst>
          </p:cNvPr>
          <p:cNvSpPr/>
          <p:nvPr/>
        </p:nvSpPr>
        <p:spPr bwMode="auto">
          <a:xfrm>
            <a:off x="1745494" y="1537649"/>
            <a:ext cx="925249" cy="284036"/>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4" name="角丸四角形 11">
            <a:extLst>
              <a:ext uri="{FF2B5EF4-FFF2-40B4-BE49-F238E27FC236}">
                <a16:creationId xmlns:a16="http://schemas.microsoft.com/office/drawing/2014/main" id="{AE83A02E-6EC7-5A4F-FA38-95CF99F35682}"/>
              </a:ext>
            </a:extLst>
          </p:cNvPr>
          <p:cNvSpPr/>
          <p:nvPr/>
        </p:nvSpPr>
        <p:spPr bwMode="auto">
          <a:xfrm>
            <a:off x="527349" y="3317789"/>
            <a:ext cx="1010880" cy="194862"/>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pic>
        <p:nvPicPr>
          <p:cNvPr id="9" name="図 8">
            <a:extLst>
              <a:ext uri="{FF2B5EF4-FFF2-40B4-BE49-F238E27FC236}">
                <a16:creationId xmlns:a16="http://schemas.microsoft.com/office/drawing/2014/main" id="{6C6650DD-65F2-F49C-9AB8-36E0387EC1CE}"/>
              </a:ext>
            </a:extLst>
          </p:cNvPr>
          <p:cNvPicPr>
            <a:picLocks noChangeAspect="1"/>
          </p:cNvPicPr>
          <p:nvPr/>
        </p:nvPicPr>
        <p:blipFill>
          <a:blip r:embed="rId4"/>
          <a:stretch>
            <a:fillRect/>
          </a:stretch>
        </p:blipFill>
        <p:spPr>
          <a:xfrm>
            <a:off x="3973019" y="1537649"/>
            <a:ext cx="4273220" cy="3428457"/>
          </a:xfrm>
          <a:prstGeom prst="rect">
            <a:avLst/>
          </a:prstGeom>
          <a:ln>
            <a:solidFill>
              <a:schemeClr val="tx1"/>
            </a:solidFill>
          </a:ln>
        </p:spPr>
      </p:pic>
      <p:sp>
        <p:nvSpPr>
          <p:cNvPr id="10" name="角丸四角形 11">
            <a:extLst>
              <a:ext uri="{FF2B5EF4-FFF2-40B4-BE49-F238E27FC236}">
                <a16:creationId xmlns:a16="http://schemas.microsoft.com/office/drawing/2014/main" id="{C2A78673-EB5A-5065-98DE-65BAE8E18B86}"/>
              </a:ext>
            </a:extLst>
          </p:cNvPr>
          <p:cNvSpPr/>
          <p:nvPr/>
        </p:nvSpPr>
        <p:spPr bwMode="auto">
          <a:xfrm>
            <a:off x="6082018" y="2163730"/>
            <a:ext cx="1736521" cy="284036"/>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dirty="0">
              <a:latin typeface="ＭＳ Ｐゴシック" charset="-128"/>
              <a:ea typeface="ＭＳ Ｐゴシック" charset="-128"/>
            </a:endParaRPr>
          </a:p>
        </p:txBody>
      </p:sp>
      <p:sp>
        <p:nvSpPr>
          <p:cNvPr id="11" name="角丸四角形 11">
            <a:extLst>
              <a:ext uri="{FF2B5EF4-FFF2-40B4-BE49-F238E27FC236}">
                <a16:creationId xmlns:a16="http://schemas.microsoft.com/office/drawing/2014/main" id="{12D89DC9-6E1F-C79B-B1DB-1D8FD07BA2D4}"/>
              </a:ext>
            </a:extLst>
          </p:cNvPr>
          <p:cNvSpPr/>
          <p:nvPr/>
        </p:nvSpPr>
        <p:spPr bwMode="auto">
          <a:xfrm>
            <a:off x="6109630" y="2539068"/>
            <a:ext cx="584786" cy="284036"/>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13" name="テキスト ボックス 12">
            <a:extLst>
              <a:ext uri="{FF2B5EF4-FFF2-40B4-BE49-F238E27FC236}">
                <a16:creationId xmlns:a16="http://schemas.microsoft.com/office/drawing/2014/main" id="{1D8DF96D-21DC-8A77-891B-EF351C89448D}"/>
              </a:ext>
            </a:extLst>
          </p:cNvPr>
          <p:cNvSpPr txBox="1"/>
          <p:nvPr/>
        </p:nvSpPr>
        <p:spPr>
          <a:xfrm>
            <a:off x="5724016" y="2131693"/>
            <a:ext cx="270499" cy="348109"/>
          </a:xfrm>
          <a:prstGeom prst="rect">
            <a:avLst/>
          </a:prstGeom>
          <a:solidFill>
            <a:schemeClr val="bg1"/>
          </a:solidFill>
          <a:ln>
            <a:noFill/>
          </a:ln>
        </p:spPr>
        <p:txBody>
          <a:bodyPr wrap="square" rtlCol="0">
            <a:spAutoFit/>
          </a:bodyPr>
          <a:lstStyle/>
          <a:p>
            <a:pPr algn="ctr"/>
            <a:r>
              <a:rPr lang="ja-JP" altLang="en-US" sz="1662" b="1" dirty="0">
                <a:solidFill>
                  <a:srgbClr val="FF0000"/>
                </a:solidFill>
              </a:rPr>
              <a:t>③</a:t>
            </a:r>
          </a:p>
        </p:txBody>
      </p:sp>
      <p:sp>
        <p:nvSpPr>
          <p:cNvPr id="14" name="テキスト ボックス 13">
            <a:extLst>
              <a:ext uri="{FF2B5EF4-FFF2-40B4-BE49-F238E27FC236}">
                <a16:creationId xmlns:a16="http://schemas.microsoft.com/office/drawing/2014/main" id="{6A12136A-C21E-A3E7-C88B-E6D1A9AF41D0}"/>
              </a:ext>
            </a:extLst>
          </p:cNvPr>
          <p:cNvSpPr txBox="1"/>
          <p:nvPr/>
        </p:nvSpPr>
        <p:spPr>
          <a:xfrm>
            <a:off x="5788441" y="2511388"/>
            <a:ext cx="270499" cy="348109"/>
          </a:xfrm>
          <a:prstGeom prst="rect">
            <a:avLst/>
          </a:prstGeom>
          <a:solidFill>
            <a:schemeClr val="bg1"/>
          </a:solidFill>
          <a:ln>
            <a:noFill/>
          </a:ln>
        </p:spPr>
        <p:txBody>
          <a:bodyPr wrap="square" rtlCol="0">
            <a:spAutoFit/>
          </a:bodyPr>
          <a:lstStyle/>
          <a:p>
            <a:pPr algn="ctr"/>
            <a:r>
              <a:rPr lang="ja-JP" altLang="en-US" sz="1662" b="1" dirty="0">
                <a:solidFill>
                  <a:srgbClr val="FF0000"/>
                </a:solidFill>
              </a:rPr>
              <a:t>④</a:t>
            </a:r>
          </a:p>
        </p:txBody>
      </p:sp>
      <p:sp>
        <p:nvSpPr>
          <p:cNvPr id="16" name="テキスト ボックス 15">
            <a:extLst>
              <a:ext uri="{FF2B5EF4-FFF2-40B4-BE49-F238E27FC236}">
                <a16:creationId xmlns:a16="http://schemas.microsoft.com/office/drawing/2014/main" id="{7D55013B-CD76-B2BC-73BF-98E0AE16F387}"/>
              </a:ext>
            </a:extLst>
          </p:cNvPr>
          <p:cNvSpPr txBox="1"/>
          <p:nvPr/>
        </p:nvSpPr>
        <p:spPr>
          <a:xfrm>
            <a:off x="5787997" y="3241165"/>
            <a:ext cx="270499" cy="348109"/>
          </a:xfrm>
          <a:prstGeom prst="rect">
            <a:avLst/>
          </a:prstGeom>
          <a:solidFill>
            <a:schemeClr val="bg1"/>
          </a:solidFill>
          <a:ln>
            <a:noFill/>
          </a:ln>
        </p:spPr>
        <p:txBody>
          <a:bodyPr wrap="square" rtlCol="0">
            <a:spAutoFit/>
          </a:bodyPr>
          <a:lstStyle/>
          <a:p>
            <a:pPr algn="ctr"/>
            <a:r>
              <a:rPr lang="ja-JP" altLang="en-US" sz="1662" b="1" dirty="0">
                <a:solidFill>
                  <a:srgbClr val="FF0000"/>
                </a:solidFill>
              </a:rPr>
              <a:t>⑤</a:t>
            </a:r>
          </a:p>
        </p:txBody>
      </p:sp>
      <p:sp>
        <p:nvSpPr>
          <p:cNvPr id="17" name="角丸四角形 11">
            <a:extLst>
              <a:ext uri="{FF2B5EF4-FFF2-40B4-BE49-F238E27FC236}">
                <a16:creationId xmlns:a16="http://schemas.microsoft.com/office/drawing/2014/main" id="{FAF146A7-9B85-5B14-9CC7-1F4460999AF2}"/>
              </a:ext>
            </a:extLst>
          </p:cNvPr>
          <p:cNvSpPr/>
          <p:nvPr/>
        </p:nvSpPr>
        <p:spPr bwMode="auto">
          <a:xfrm>
            <a:off x="6058497" y="3286982"/>
            <a:ext cx="971477" cy="284036"/>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18" name="テキスト ボックス 17">
            <a:extLst>
              <a:ext uri="{FF2B5EF4-FFF2-40B4-BE49-F238E27FC236}">
                <a16:creationId xmlns:a16="http://schemas.microsoft.com/office/drawing/2014/main" id="{785C160B-07C1-3954-B1C3-CAE54B34EA71}"/>
              </a:ext>
            </a:extLst>
          </p:cNvPr>
          <p:cNvSpPr txBox="1"/>
          <p:nvPr/>
        </p:nvSpPr>
        <p:spPr>
          <a:xfrm>
            <a:off x="5196571" y="4267085"/>
            <a:ext cx="270499" cy="348109"/>
          </a:xfrm>
          <a:prstGeom prst="rect">
            <a:avLst/>
          </a:prstGeom>
          <a:solidFill>
            <a:schemeClr val="bg1"/>
          </a:solidFill>
          <a:ln>
            <a:noFill/>
          </a:ln>
        </p:spPr>
        <p:txBody>
          <a:bodyPr wrap="square" rtlCol="0">
            <a:spAutoFit/>
          </a:bodyPr>
          <a:lstStyle/>
          <a:p>
            <a:pPr algn="ctr"/>
            <a:r>
              <a:rPr lang="ja-JP" altLang="en-US" sz="1662" b="1" dirty="0">
                <a:solidFill>
                  <a:srgbClr val="FF0000"/>
                </a:solidFill>
              </a:rPr>
              <a:t>⑥</a:t>
            </a:r>
          </a:p>
        </p:txBody>
      </p:sp>
      <p:sp>
        <p:nvSpPr>
          <p:cNvPr id="20" name="角丸四角形 11">
            <a:extLst>
              <a:ext uri="{FF2B5EF4-FFF2-40B4-BE49-F238E27FC236}">
                <a16:creationId xmlns:a16="http://schemas.microsoft.com/office/drawing/2014/main" id="{6B5D9063-6FB9-08B7-5C49-3AC4952B7262}"/>
              </a:ext>
            </a:extLst>
          </p:cNvPr>
          <p:cNvSpPr/>
          <p:nvPr/>
        </p:nvSpPr>
        <p:spPr bwMode="auto">
          <a:xfrm>
            <a:off x="5467071" y="4283851"/>
            <a:ext cx="1302275" cy="331343"/>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Tree>
    <p:extLst>
      <p:ext uri="{BB962C8B-B14F-4D97-AF65-F5344CB8AC3E}">
        <p14:creationId xmlns:p14="http://schemas.microsoft.com/office/powerpoint/2010/main" val="1942631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2823224" y="5370300"/>
            <a:ext cx="6067750" cy="938719"/>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altLang="en-US" sz="1100" dirty="0"/>
              <a:t>本資料は、社内用マニュアルの作成など、自社ご利用の範囲内に限り、複製・ご編集いただいて構いません。</a:t>
            </a:r>
            <a:endParaRPr lang="en-US" altLang="ja-JP" sz="1100" dirty="0"/>
          </a:p>
          <a:p>
            <a:pPr algn="r"/>
            <a:r>
              <a:rPr lang="ja-JP" altLang="ja-JP" sz="1100" dirty="0"/>
              <a:t>本</a:t>
            </a:r>
            <a:r>
              <a:rPr lang="ja-JP" altLang="en-US" sz="1100" dirty="0"/>
              <a:t>資料</a:t>
            </a:r>
            <a:r>
              <a:rPr lang="ja-JP" altLang="ja-JP" sz="1100" dirty="0"/>
              <a:t>の内容の一部または全部を無断転載することは禁止されています</a:t>
            </a:r>
            <a:r>
              <a:rPr lang="ja-JP" altLang="en-US" sz="1100" dirty="0"/>
              <a:t>。</a:t>
            </a:r>
            <a:endParaRPr lang="ja-JP" altLang="ja-JP" sz="1100" dirty="0"/>
          </a:p>
          <a:p>
            <a:pPr algn="r"/>
            <a:r>
              <a:rPr lang="ja-JP" altLang="ja-JP" sz="1100" dirty="0"/>
              <a:t>本</a:t>
            </a:r>
            <a:r>
              <a:rPr lang="ja-JP" altLang="en-US" sz="1100" dirty="0"/>
              <a:t>資料</a:t>
            </a:r>
            <a:r>
              <a:rPr lang="ja-JP" altLang="ja-JP" sz="1100" dirty="0"/>
              <a:t>の内容に関しては訂正・改善のため、予告なしに変更することがあります</a:t>
            </a:r>
            <a:r>
              <a:rPr lang="ja-JP" altLang="en-US" sz="1100" dirty="0"/>
              <a:t>。</a:t>
            </a:r>
            <a:endParaRPr lang="en-US" altLang="ja-JP" sz="1100" dirty="0"/>
          </a:p>
          <a:p>
            <a:pPr algn="r"/>
            <a:endParaRPr lang="en-US" altLang="ja-JP" sz="1100" dirty="0">
              <a:latin typeface="Meiryo UI" panose="020B0604030504040204" pitchFamily="50" charset="-128"/>
              <a:ea typeface="Meiryo UI" panose="020B0604030504040204" pitchFamily="50" charset="-128"/>
            </a:endParaRPr>
          </a:p>
          <a:p>
            <a:pPr algn="r"/>
            <a:r>
              <a:rPr lang="en-US" altLang="ja-JP" sz="1100" dirty="0">
                <a:latin typeface="Meiryo UI" panose="020B0604030504040204" pitchFamily="50" charset="-128"/>
                <a:ea typeface="Meiryo UI" panose="020B0604030504040204" pitchFamily="50" charset="-128"/>
              </a:rPr>
              <a:t>Last Updated-2024/10/16</a:t>
            </a:r>
            <a:endParaRPr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29063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年末調整ソフトウェアのダウンロード</a:t>
            </a:r>
          </a:p>
        </p:txBody>
      </p:sp>
      <p:sp>
        <p:nvSpPr>
          <p:cNvPr id="3" name="コンテンツ プレースホルダー 2"/>
          <p:cNvSpPr>
            <a:spLocks noGrp="1"/>
          </p:cNvSpPr>
          <p:nvPr>
            <p:ph idx="1"/>
          </p:nvPr>
        </p:nvSpPr>
        <p:spPr/>
        <p:txBody>
          <a:bodyPr/>
          <a:lstStyle/>
          <a:p>
            <a:r>
              <a:rPr kumimoji="1" lang="ja-JP" altLang="en-US" sz="1200" dirty="0"/>
              <a:t>リンク先から、国税庁の「年末調整控除申告書作成用ソフトウェア」をダウンロードします</a:t>
            </a:r>
          </a:p>
        </p:txBody>
      </p:sp>
      <p:sp>
        <p:nvSpPr>
          <p:cNvPr id="26" name="テキスト ボックス 25">
            <a:extLst>
              <a:ext uri="{FF2B5EF4-FFF2-40B4-BE49-F238E27FC236}">
                <a16:creationId xmlns:a16="http://schemas.microsoft.com/office/drawing/2014/main" id="{F0463BCE-A30C-01EB-31BD-6401F328D68A}"/>
              </a:ext>
            </a:extLst>
          </p:cNvPr>
          <p:cNvSpPr txBox="1"/>
          <p:nvPr/>
        </p:nvSpPr>
        <p:spPr>
          <a:xfrm>
            <a:off x="346046" y="1165880"/>
            <a:ext cx="9049624" cy="584775"/>
          </a:xfrm>
          <a:prstGeom prst="rect">
            <a:avLst/>
          </a:prstGeom>
          <a:noFill/>
        </p:spPr>
        <p:txBody>
          <a:bodyPr wrap="square">
            <a:spAutoFit/>
          </a:bodyPr>
          <a:lstStyle/>
          <a:p>
            <a:r>
              <a:rPr lang="en-US" altLang="ja-JP" sz="1600" dirty="0">
                <a:hlinkClick r:id="rId3"/>
              </a:rPr>
              <a:t>https://www.nta.go.jp/users/gensen/nenmatsu/nencho</a:t>
            </a:r>
            <a:r>
              <a:rPr lang="en-US" altLang="ja-JP" sz="1600">
                <a:hlinkClick r:id="rId3"/>
              </a:rPr>
              <a:t>.htm</a:t>
            </a:r>
            <a:endParaRPr lang="en-US" altLang="ja-JP" sz="1600" dirty="0"/>
          </a:p>
          <a:p>
            <a:endParaRPr lang="en-US" altLang="ja-JP" sz="1600"/>
          </a:p>
        </p:txBody>
      </p:sp>
    </p:spTree>
    <p:extLst>
      <p:ext uri="{BB962C8B-B14F-4D97-AF65-F5344CB8AC3E}">
        <p14:creationId xmlns:p14="http://schemas.microsoft.com/office/powerpoint/2010/main" val="1958921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D5421D-0A2E-699D-4EDF-391E8F36DC40}"/>
              </a:ext>
            </a:extLst>
          </p:cNvPr>
          <p:cNvSpPr>
            <a:spLocks noGrp="1"/>
          </p:cNvSpPr>
          <p:nvPr>
            <p:ph type="title"/>
          </p:nvPr>
        </p:nvSpPr>
        <p:spPr/>
        <p:txBody>
          <a:bodyPr/>
          <a:lstStyle/>
          <a:p>
            <a:r>
              <a:rPr lang="ja-JP" altLang="en-US" dirty="0"/>
              <a:t>控除申告書の作成</a:t>
            </a:r>
            <a:endParaRPr kumimoji="1" lang="ja-JP" altLang="en-US" dirty="0"/>
          </a:p>
        </p:txBody>
      </p:sp>
    </p:spTree>
    <p:extLst>
      <p:ext uri="{BB962C8B-B14F-4D97-AF65-F5344CB8AC3E}">
        <p14:creationId xmlns:p14="http://schemas.microsoft.com/office/powerpoint/2010/main" val="3412072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r>
              <a:rPr lang="ja-JP" altLang="en-US" sz="1200" dirty="0"/>
              <a:t>年末調整ソフトウェア</a:t>
            </a:r>
            <a:r>
              <a:rPr kumimoji="1" lang="ja-JP" altLang="en-US" sz="1200" dirty="0"/>
              <a:t>で</a:t>
            </a:r>
            <a:r>
              <a:rPr lang="ja-JP" altLang="en-US" sz="1200" dirty="0"/>
              <a:t>控除申告書を作成します</a:t>
            </a:r>
            <a:endParaRPr kumimoji="1" lang="ja-JP" altLang="en-US" sz="1200" dirty="0"/>
          </a:p>
        </p:txBody>
      </p:sp>
      <p:sp>
        <p:nvSpPr>
          <p:cNvPr id="2" name="タイトル 1"/>
          <p:cNvSpPr>
            <a:spLocks noGrp="1"/>
          </p:cNvSpPr>
          <p:nvPr>
            <p:ph type="title"/>
          </p:nvPr>
        </p:nvSpPr>
        <p:spPr/>
        <p:txBody>
          <a:bodyPr/>
          <a:lstStyle/>
          <a:p>
            <a:r>
              <a:rPr lang="ja-JP" altLang="en-US" dirty="0"/>
              <a:t>控除申告書の作成</a:t>
            </a:r>
          </a:p>
        </p:txBody>
      </p:sp>
      <p:sp>
        <p:nvSpPr>
          <p:cNvPr id="7" name="正方形/長方形 6">
            <a:extLst>
              <a:ext uri="{FF2B5EF4-FFF2-40B4-BE49-F238E27FC236}">
                <a16:creationId xmlns:a16="http://schemas.microsoft.com/office/drawing/2014/main" id="{7FE815A7-734B-13CE-E62D-2500AA2C5767}"/>
              </a:ext>
            </a:extLst>
          </p:cNvPr>
          <p:cNvSpPr/>
          <p:nvPr/>
        </p:nvSpPr>
        <p:spPr>
          <a:xfrm>
            <a:off x="476858" y="1331966"/>
            <a:ext cx="8458403" cy="1354217"/>
          </a:xfrm>
          <a:prstGeom prst="rect">
            <a:avLst/>
          </a:prstGeom>
        </p:spPr>
        <p:txBody>
          <a:bodyPr wrap="square">
            <a:spAutoFit/>
          </a:bodyPr>
          <a:lstStyle/>
          <a:p>
            <a:pPr marL="263776" indent="-263776">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はじめて作成する場合</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新しい控除申告書を作成します</a:t>
            </a:r>
            <a:endParaRPr lang="en-US" altLang="ja-JP" sz="1400" dirty="0">
              <a:latin typeface="Meiryo UI" panose="020B0604030504040204" pitchFamily="50" charset="-128"/>
              <a:ea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rPr>
              <a:t>　　</a:t>
            </a:r>
            <a:r>
              <a:rPr lang="en-US" altLang="ja-JP" sz="1200" dirty="0">
                <a:solidFill>
                  <a:srgbClr val="FF0000"/>
                </a:solidFill>
                <a:latin typeface="Meiryo UI" panose="020B0604030504040204" pitchFamily="50" charset="-128"/>
                <a:ea typeface="Meiryo UI" panose="020B0604030504040204" pitchFamily="50" charset="-128"/>
              </a:rPr>
              <a:t>※2</a:t>
            </a:r>
            <a:r>
              <a:rPr lang="ja-JP" altLang="en-US" sz="1200" dirty="0">
                <a:solidFill>
                  <a:srgbClr val="FF0000"/>
                </a:solidFill>
                <a:latin typeface="Meiryo UI" panose="020B0604030504040204" pitchFamily="50" charset="-128"/>
                <a:ea typeface="Meiryo UI" panose="020B0604030504040204" pitchFamily="50" charset="-128"/>
              </a:rPr>
              <a:t>回目以降の作成であっても、</a:t>
            </a:r>
            <a:r>
              <a:rPr lang="ja-JP" altLang="en-US" sz="1200" b="1" dirty="0">
                <a:solidFill>
                  <a:srgbClr val="FF0000"/>
                </a:solidFill>
                <a:latin typeface="Meiryo UI" panose="020B0604030504040204" pitchFamily="50" charset="-128"/>
                <a:ea typeface="Meiryo UI" panose="020B0604030504040204" pitchFamily="50" charset="-128"/>
              </a:rPr>
              <a:t>前年度</a:t>
            </a:r>
            <a:r>
              <a:rPr lang="ja-JP" altLang="en-US" sz="1200" dirty="0">
                <a:solidFill>
                  <a:srgbClr val="FF0000"/>
                </a:solidFill>
                <a:latin typeface="Meiryo UI" panose="020B0604030504040204" pitchFamily="50" charset="-128"/>
                <a:ea typeface="Meiryo UI" panose="020B0604030504040204" pitchFamily="50" charset="-128"/>
              </a:rPr>
              <a:t>の</a:t>
            </a:r>
            <a:r>
              <a:rPr lang="ja-JP" altLang="en-US" sz="1200" b="1" dirty="0">
                <a:solidFill>
                  <a:srgbClr val="FF0000"/>
                </a:solidFill>
                <a:latin typeface="Meiryo UI" panose="020B0604030504040204" pitchFamily="50" charset="-128"/>
                <a:ea typeface="Meiryo UI" panose="020B0604030504040204" pitchFamily="50" charset="-128"/>
              </a:rPr>
              <a:t>控除申告書の電子データ</a:t>
            </a:r>
            <a:r>
              <a:rPr lang="ja-JP" altLang="en-US" sz="1200" dirty="0">
                <a:solidFill>
                  <a:srgbClr val="FF0000"/>
                </a:solidFill>
                <a:latin typeface="Meiryo UI" panose="020B0604030504040204" pitchFamily="50" charset="-128"/>
                <a:ea typeface="Meiryo UI" panose="020B0604030504040204" pitchFamily="50" charset="-128"/>
              </a:rPr>
              <a:t>がない場合はこちらをご選択ください</a:t>
            </a:r>
            <a:endParaRPr lang="en-US" altLang="ja-JP" sz="1400" dirty="0">
              <a:solidFill>
                <a:srgbClr val="FF0000"/>
              </a:solidFill>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pPr marL="263776" indent="-263776">
              <a:buFont typeface="Wingdings" panose="05000000000000000000" pitchFamily="2" charset="2"/>
              <a:buChar char="n"/>
            </a:pPr>
            <a:r>
              <a:rPr lang="en-US" altLang="ja-JP" sz="1400" dirty="0"/>
              <a:t>2</a:t>
            </a:r>
            <a:r>
              <a:rPr lang="ja-JP" altLang="en-US" sz="1400" dirty="0"/>
              <a:t>年目以降に作成する場合</a:t>
            </a:r>
            <a:endParaRPr lang="en-US" altLang="ja-JP" sz="1400" dirty="0"/>
          </a:p>
          <a:p>
            <a:r>
              <a:rPr lang="ja-JP" altLang="en-US" sz="1400"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前年度</a:t>
            </a:r>
            <a:r>
              <a:rPr lang="ja-JP" altLang="en-US" sz="1400" dirty="0">
                <a:latin typeface="Meiryo UI" panose="020B0604030504040204" pitchFamily="50" charset="-128"/>
                <a:ea typeface="Meiryo UI" panose="020B0604030504040204" pitchFamily="50" charset="-128"/>
              </a:rPr>
              <a:t>に作成した控除申告書の電子データを利用し、変更部分を修正する形で作成します</a:t>
            </a:r>
            <a:endParaRPr lang="en-US" altLang="ja-JP" sz="1050"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6E06B8CE-1A25-7EFF-7C70-23639B18330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50646" y="2838583"/>
            <a:ext cx="4642707" cy="3460268"/>
          </a:xfrm>
          <a:prstGeom prst="rect">
            <a:avLst/>
          </a:prstGeom>
          <a:ln>
            <a:solidFill>
              <a:schemeClr val="tx1"/>
            </a:solidFill>
          </a:ln>
        </p:spPr>
      </p:pic>
    </p:spTree>
    <p:extLst>
      <p:ext uri="{BB962C8B-B14F-4D97-AF65-F5344CB8AC3E}">
        <p14:creationId xmlns:p14="http://schemas.microsoft.com/office/powerpoint/2010/main" val="913201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控除申告書の作成</a:t>
            </a:r>
            <a:br>
              <a:rPr lang="en-US" altLang="ja-JP" dirty="0"/>
            </a:br>
            <a:r>
              <a:rPr lang="ja-JP" altLang="en-US" dirty="0"/>
              <a:t>初めて作成する場合①</a:t>
            </a:r>
          </a:p>
        </p:txBody>
      </p:sp>
      <p:sp>
        <p:nvSpPr>
          <p:cNvPr id="3" name="コンテンツ プレースホルダー 2"/>
          <p:cNvSpPr>
            <a:spLocks noGrp="1"/>
          </p:cNvSpPr>
          <p:nvPr>
            <p:ph idx="1"/>
          </p:nvPr>
        </p:nvSpPr>
        <p:spPr/>
        <p:txBody>
          <a:bodyPr/>
          <a:lstStyle/>
          <a:p>
            <a:r>
              <a:rPr kumimoji="1" lang="ja-JP" altLang="en-US" sz="1200" dirty="0"/>
              <a:t>控除申告書を初めて作成する場合の手順です</a:t>
            </a:r>
          </a:p>
        </p:txBody>
      </p:sp>
      <p:pic>
        <p:nvPicPr>
          <p:cNvPr id="9" name="図 8">
            <a:extLst>
              <a:ext uri="{FF2B5EF4-FFF2-40B4-BE49-F238E27FC236}">
                <a16:creationId xmlns:a16="http://schemas.microsoft.com/office/drawing/2014/main" id="{A97B364D-BAF3-F667-A9B9-E5C45B167383}"/>
              </a:ext>
            </a:extLst>
          </p:cNvPr>
          <p:cNvPicPr>
            <a:picLocks noChangeAspect="1"/>
          </p:cNvPicPr>
          <p:nvPr/>
        </p:nvPicPr>
        <p:blipFill>
          <a:blip r:embed="rId3"/>
          <a:srcRect t="3977" b="2227"/>
          <a:stretch/>
        </p:blipFill>
        <p:spPr>
          <a:xfrm>
            <a:off x="452442" y="1115628"/>
            <a:ext cx="5537862" cy="4058550"/>
          </a:xfrm>
          <a:prstGeom prst="rect">
            <a:avLst/>
          </a:prstGeom>
          <a:ln>
            <a:solidFill>
              <a:schemeClr val="tx1"/>
            </a:solidFill>
          </a:ln>
        </p:spPr>
      </p:pic>
      <p:sp>
        <p:nvSpPr>
          <p:cNvPr id="12" name="テキスト ボックス 11">
            <a:extLst>
              <a:ext uri="{FF2B5EF4-FFF2-40B4-BE49-F238E27FC236}">
                <a16:creationId xmlns:a16="http://schemas.microsoft.com/office/drawing/2014/main" id="{8A4B84E3-061A-646D-4D87-39B13E073270}"/>
              </a:ext>
            </a:extLst>
          </p:cNvPr>
          <p:cNvSpPr txBox="1"/>
          <p:nvPr/>
        </p:nvSpPr>
        <p:spPr>
          <a:xfrm>
            <a:off x="252046" y="5300938"/>
            <a:ext cx="8630137" cy="523220"/>
          </a:xfrm>
          <a:prstGeom prst="rect">
            <a:avLst/>
          </a:prstGeom>
          <a:noFill/>
        </p:spPr>
        <p:txBody>
          <a:bodyPr wrap="square" rtlCol="0">
            <a:spAutoFit/>
          </a:bodyPr>
          <a:lstStyle/>
          <a:p>
            <a:r>
              <a:rPr lang="ja-JP" altLang="en-US" sz="1400" dirty="0">
                <a:latin typeface="+mn-ea"/>
              </a:rPr>
              <a:t>①　［控除申告書を作成する方］をクリックします</a:t>
            </a:r>
            <a:endParaRPr lang="en-US" altLang="ja-JP" sz="1400" dirty="0">
              <a:latin typeface="+mn-ea"/>
            </a:endParaRPr>
          </a:p>
          <a:p>
            <a:r>
              <a:rPr lang="ja-JP" altLang="en-US" sz="1400" dirty="0">
                <a:latin typeface="+mn-ea"/>
              </a:rPr>
              <a:t>②　「あなたひとりで使用する」を選択し、［次へ］をクリックします</a:t>
            </a:r>
            <a:endParaRPr lang="en-US" altLang="ja-JP" sz="1400" dirty="0">
              <a:latin typeface="+mn-ea"/>
            </a:endParaRPr>
          </a:p>
        </p:txBody>
      </p:sp>
      <p:sp>
        <p:nvSpPr>
          <p:cNvPr id="17" name="角丸四角形 11">
            <a:extLst>
              <a:ext uri="{FF2B5EF4-FFF2-40B4-BE49-F238E27FC236}">
                <a16:creationId xmlns:a16="http://schemas.microsoft.com/office/drawing/2014/main" id="{62AFBEEF-4616-FD70-B4A7-C9AE12CA47F3}"/>
              </a:ext>
            </a:extLst>
          </p:cNvPr>
          <p:cNvSpPr/>
          <p:nvPr/>
        </p:nvSpPr>
        <p:spPr bwMode="auto">
          <a:xfrm>
            <a:off x="2273025" y="2564937"/>
            <a:ext cx="1904693" cy="386068"/>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18" name="テキスト ボックス 17">
            <a:extLst>
              <a:ext uri="{FF2B5EF4-FFF2-40B4-BE49-F238E27FC236}">
                <a16:creationId xmlns:a16="http://schemas.microsoft.com/office/drawing/2014/main" id="{C49F833F-4F01-3D10-30A6-F402FA0C4D7A}"/>
              </a:ext>
            </a:extLst>
          </p:cNvPr>
          <p:cNvSpPr txBox="1"/>
          <p:nvPr/>
        </p:nvSpPr>
        <p:spPr>
          <a:xfrm>
            <a:off x="1923179" y="2583916"/>
            <a:ext cx="270499" cy="348109"/>
          </a:xfrm>
          <a:prstGeom prst="rect">
            <a:avLst/>
          </a:prstGeom>
          <a:solidFill>
            <a:schemeClr val="bg1"/>
          </a:solidFill>
          <a:ln>
            <a:noFill/>
          </a:ln>
        </p:spPr>
        <p:txBody>
          <a:bodyPr wrap="square" rtlCol="0">
            <a:spAutoFit/>
          </a:bodyPr>
          <a:lstStyle/>
          <a:p>
            <a:pPr algn="ctr"/>
            <a:r>
              <a:rPr lang="ja-JP" altLang="en-US" sz="1662" b="1" dirty="0">
                <a:solidFill>
                  <a:srgbClr val="FF0000"/>
                </a:solidFill>
              </a:rPr>
              <a:t>①</a:t>
            </a:r>
          </a:p>
        </p:txBody>
      </p:sp>
      <p:pic>
        <p:nvPicPr>
          <p:cNvPr id="20" name="図 19">
            <a:extLst>
              <a:ext uri="{FF2B5EF4-FFF2-40B4-BE49-F238E27FC236}">
                <a16:creationId xmlns:a16="http://schemas.microsoft.com/office/drawing/2014/main" id="{1D5E6719-D23E-BF56-CCAE-673AC02903D3}"/>
              </a:ext>
            </a:extLst>
          </p:cNvPr>
          <p:cNvPicPr>
            <a:picLocks noChangeAspect="1"/>
          </p:cNvPicPr>
          <p:nvPr/>
        </p:nvPicPr>
        <p:blipFill>
          <a:blip r:embed="rId4"/>
          <a:stretch>
            <a:fillRect/>
          </a:stretch>
        </p:blipFill>
        <p:spPr>
          <a:xfrm>
            <a:off x="4923776" y="3184269"/>
            <a:ext cx="3859309" cy="1896288"/>
          </a:xfrm>
          <a:prstGeom prst="rect">
            <a:avLst/>
          </a:prstGeom>
          <a:ln>
            <a:solidFill>
              <a:schemeClr val="tx1"/>
            </a:solidFill>
          </a:ln>
        </p:spPr>
      </p:pic>
      <p:sp>
        <p:nvSpPr>
          <p:cNvPr id="21" name="下カーブ矢印 10">
            <a:extLst>
              <a:ext uri="{FF2B5EF4-FFF2-40B4-BE49-F238E27FC236}">
                <a16:creationId xmlns:a16="http://schemas.microsoft.com/office/drawing/2014/main" id="{55A77AFF-06A4-7DD0-BE15-4671567EB5CA}"/>
              </a:ext>
            </a:extLst>
          </p:cNvPr>
          <p:cNvSpPr/>
          <p:nvPr/>
        </p:nvSpPr>
        <p:spPr bwMode="auto">
          <a:xfrm rot="1162486">
            <a:off x="4376126" y="2252711"/>
            <a:ext cx="2749021" cy="742619"/>
          </a:xfrm>
          <a:prstGeom prst="curvedDownArrow">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22" name="角丸四角形 11">
            <a:extLst>
              <a:ext uri="{FF2B5EF4-FFF2-40B4-BE49-F238E27FC236}">
                <a16:creationId xmlns:a16="http://schemas.microsoft.com/office/drawing/2014/main" id="{28A6381C-E587-A70B-8106-19694D17D5A5}"/>
              </a:ext>
            </a:extLst>
          </p:cNvPr>
          <p:cNvSpPr/>
          <p:nvPr/>
        </p:nvSpPr>
        <p:spPr bwMode="auto">
          <a:xfrm>
            <a:off x="5075339" y="3882651"/>
            <a:ext cx="2952926" cy="184559"/>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23" name="角丸四角形 11">
            <a:extLst>
              <a:ext uri="{FF2B5EF4-FFF2-40B4-BE49-F238E27FC236}">
                <a16:creationId xmlns:a16="http://schemas.microsoft.com/office/drawing/2014/main" id="{64905737-3995-E1F3-9561-599E9FDA5876}"/>
              </a:ext>
            </a:extLst>
          </p:cNvPr>
          <p:cNvSpPr/>
          <p:nvPr/>
        </p:nvSpPr>
        <p:spPr bwMode="auto">
          <a:xfrm>
            <a:off x="7449047" y="4679607"/>
            <a:ext cx="1183225" cy="260058"/>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24" name="テキスト ボックス 23">
            <a:extLst>
              <a:ext uri="{FF2B5EF4-FFF2-40B4-BE49-F238E27FC236}">
                <a16:creationId xmlns:a16="http://schemas.microsoft.com/office/drawing/2014/main" id="{FA971AF4-2A80-7541-892E-D057B6B383C3}"/>
              </a:ext>
            </a:extLst>
          </p:cNvPr>
          <p:cNvSpPr txBox="1"/>
          <p:nvPr/>
        </p:nvSpPr>
        <p:spPr>
          <a:xfrm>
            <a:off x="4781351" y="3800875"/>
            <a:ext cx="270499" cy="348109"/>
          </a:xfrm>
          <a:prstGeom prst="rect">
            <a:avLst/>
          </a:prstGeom>
          <a:solidFill>
            <a:schemeClr val="bg1"/>
          </a:solidFill>
          <a:ln>
            <a:noFill/>
          </a:ln>
        </p:spPr>
        <p:txBody>
          <a:bodyPr wrap="square" rtlCol="0">
            <a:spAutoFit/>
          </a:bodyPr>
          <a:lstStyle/>
          <a:p>
            <a:pPr algn="ctr"/>
            <a:r>
              <a:rPr lang="ja-JP" altLang="en-US" sz="1662" b="1" dirty="0">
                <a:solidFill>
                  <a:srgbClr val="FF0000"/>
                </a:solidFill>
              </a:rPr>
              <a:t>②</a:t>
            </a:r>
          </a:p>
        </p:txBody>
      </p:sp>
    </p:spTree>
    <p:extLst>
      <p:ext uri="{BB962C8B-B14F-4D97-AF65-F5344CB8AC3E}">
        <p14:creationId xmlns:p14="http://schemas.microsoft.com/office/powerpoint/2010/main" val="2745192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控除申告書の作成</a:t>
            </a:r>
            <a:br>
              <a:rPr lang="en-US" altLang="ja-JP" dirty="0"/>
            </a:br>
            <a:r>
              <a:rPr lang="ja-JP" altLang="en-US" dirty="0"/>
              <a:t>初めて作成する場合②</a:t>
            </a:r>
          </a:p>
        </p:txBody>
      </p:sp>
      <p:pic>
        <p:nvPicPr>
          <p:cNvPr id="9" name="図 8">
            <a:extLst>
              <a:ext uri="{FF2B5EF4-FFF2-40B4-BE49-F238E27FC236}">
                <a16:creationId xmlns:a16="http://schemas.microsoft.com/office/drawing/2014/main" id="{A97B364D-BAF3-F667-A9B9-E5C45B16738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40125" y="1157031"/>
            <a:ext cx="4702036" cy="3414969"/>
          </a:xfrm>
          <a:prstGeom prst="rect">
            <a:avLst/>
          </a:prstGeom>
          <a:ln>
            <a:solidFill>
              <a:schemeClr val="tx1"/>
            </a:solidFill>
          </a:ln>
        </p:spPr>
      </p:pic>
      <p:sp>
        <p:nvSpPr>
          <p:cNvPr id="12" name="テキスト ボックス 11">
            <a:extLst>
              <a:ext uri="{FF2B5EF4-FFF2-40B4-BE49-F238E27FC236}">
                <a16:creationId xmlns:a16="http://schemas.microsoft.com/office/drawing/2014/main" id="{8A4B84E3-061A-646D-4D87-39B13E073270}"/>
              </a:ext>
            </a:extLst>
          </p:cNvPr>
          <p:cNvSpPr txBox="1"/>
          <p:nvPr/>
        </p:nvSpPr>
        <p:spPr>
          <a:xfrm>
            <a:off x="252046" y="5423801"/>
            <a:ext cx="8630137" cy="523220"/>
          </a:xfrm>
          <a:prstGeom prst="rect">
            <a:avLst/>
          </a:prstGeom>
          <a:noFill/>
        </p:spPr>
        <p:txBody>
          <a:bodyPr wrap="square" rtlCol="0">
            <a:spAutoFit/>
          </a:bodyPr>
          <a:lstStyle/>
          <a:p>
            <a:r>
              <a:rPr lang="ja-JP" altLang="en-US" sz="1400" dirty="0">
                <a:latin typeface="+mn-ea"/>
              </a:rPr>
              <a:t>③　［新しく控除申告書を作成］をクリックします</a:t>
            </a:r>
            <a:endParaRPr lang="en-US" altLang="ja-JP" sz="1400" dirty="0">
              <a:latin typeface="+mn-ea"/>
            </a:endParaRPr>
          </a:p>
          <a:p>
            <a:r>
              <a:rPr lang="ja-JP" altLang="en-US" sz="1400" dirty="0">
                <a:latin typeface="+mn-ea"/>
              </a:rPr>
              <a:t>④　［控除申告書を選んで作成］をクリックします</a:t>
            </a:r>
            <a:endParaRPr lang="en-US" altLang="ja-JP" sz="1400" dirty="0">
              <a:latin typeface="+mn-ea"/>
            </a:endParaRPr>
          </a:p>
        </p:txBody>
      </p:sp>
      <p:sp>
        <p:nvSpPr>
          <p:cNvPr id="17" name="角丸四角形 11">
            <a:extLst>
              <a:ext uri="{FF2B5EF4-FFF2-40B4-BE49-F238E27FC236}">
                <a16:creationId xmlns:a16="http://schemas.microsoft.com/office/drawing/2014/main" id="{62AFBEEF-4616-FD70-B4A7-C9AE12CA47F3}"/>
              </a:ext>
            </a:extLst>
          </p:cNvPr>
          <p:cNvSpPr/>
          <p:nvPr/>
        </p:nvSpPr>
        <p:spPr bwMode="auto">
          <a:xfrm>
            <a:off x="1339000" y="2903481"/>
            <a:ext cx="1563591" cy="339132"/>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18" name="テキスト ボックス 17">
            <a:extLst>
              <a:ext uri="{FF2B5EF4-FFF2-40B4-BE49-F238E27FC236}">
                <a16:creationId xmlns:a16="http://schemas.microsoft.com/office/drawing/2014/main" id="{C49F833F-4F01-3D10-30A6-F402FA0C4D7A}"/>
              </a:ext>
            </a:extLst>
          </p:cNvPr>
          <p:cNvSpPr txBox="1"/>
          <p:nvPr/>
        </p:nvSpPr>
        <p:spPr>
          <a:xfrm>
            <a:off x="1091879" y="3260760"/>
            <a:ext cx="270499" cy="348109"/>
          </a:xfrm>
          <a:prstGeom prst="rect">
            <a:avLst/>
          </a:prstGeom>
          <a:solidFill>
            <a:schemeClr val="bg1"/>
          </a:solidFill>
          <a:ln>
            <a:noFill/>
          </a:ln>
        </p:spPr>
        <p:txBody>
          <a:bodyPr wrap="square" rtlCol="0">
            <a:spAutoFit/>
          </a:bodyPr>
          <a:lstStyle/>
          <a:p>
            <a:pPr algn="ctr"/>
            <a:r>
              <a:rPr lang="ja-JP" altLang="en-US" sz="1662" b="1" dirty="0">
                <a:solidFill>
                  <a:srgbClr val="FF0000"/>
                </a:solidFill>
              </a:rPr>
              <a:t>③</a:t>
            </a:r>
          </a:p>
        </p:txBody>
      </p:sp>
      <p:sp>
        <p:nvSpPr>
          <p:cNvPr id="5" name="角丸四角形 11">
            <a:extLst>
              <a:ext uri="{FF2B5EF4-FFF2-40B4-BE49-F238E27FC236}">
                <a16:creationId xmlns:a16="http://schemas.microsoft.com/office/drawing/2014/main" id="{EA54A4BE-8343-21B9-C778-CE1B2796D34B}"/>
              </a:ext>
            </a:extLst>
          </p:cNvPr>
          <p:cNvSpPr/>
          <p:nvPr/>
        </p:nvSpPr>
        <p:spPr bwMode="auto">
          <a:xfrm>
            <a:off x="2457974" y="2366834"/>
            <a:ext cx="604008" cy="267309"/>
          </a:xfrm>
          <a:prstGeom prst="roundRect">
            <a:avLst/>
          </a:prstGeom>
          <a:noFill/>
          <a:ln w="28575" cap="flat" cmpd="sng" algn="ctr">
            <a:solidFill>
              <a:srgbClr val="FF0000"/>
            </a:solidFill>
            <a:prstDash val="dash"/>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pic>
        <p:nvPicPr>
          <p:cNvPr id="6" name="図 5">
            <a:extLst>
              <a:ext uri="{FF2B5EF4-FFF2-40B4-BE49-F238E27FC236}">
                <a16:creationId xmlns:a16="http://schemas.microsoft.com/office/drawing/2014/main" id="{3A8E31C0-F916-C5E4-80EE-15519F09194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160677" y="2078477"/>
            <a:ext cx="4386245" cy="3269124"/>
          </a:xfrm>
          <a:prstGeom prst="rect">
            <a:avLst/>
          </a:prstGeom>
          <a:ln>
            <a:solidFill>
              <a:schemeClr val="tx1"/>
            </a:solidFill>
          </a:ln>
        </p:spPr>
      </p:pic>
      <p:sp>
        <p:nvSpPr>
          <p:cNvPr id="7" name="角丸四角形 11">
            <a:extLst>
              <a:ext uri="{FF2B5EF4-FFF2-40B4-BE49-F238E27FC236}">
                <a16:creationId xmlns:a16="http://schemas.microsoft.com/office/drawing/2014/main" id="{773083FE-8088-0539-6FDC-3C1067E9A520}"/>
              </a:ext>
            </a:extLst>
          </p:cNvPr>
          <p:cNvSpPr/>
          <p:nvPr/>
        </p:nvSpPr>
        <p:spPr bwMode="auto">
          <a:xfrm>
            <a:off x="6440857" y="2710343"/>
            <a:ext cx="1364144" cy="343250"/>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8" name="テキスト ボックス 7">
            <a:extLst>
              <a:ext uri="{FF2B5EF4-FFF2-40B4-BE49-F238E27FC236}">
                <a16:creationId xmlns:a16="http://schemas.microsoft.com/office/drawing/2014/main" id="{C3A86C58-8D7C-10D5-0428-FC8F5BE02A22}"/>
              </a:ext>
            </a:extLst>
          </p:cNvPr>
          <p:cNvSpPr txBox="1"/>
          <p:nvPr/>
        </p:nvSpPr>
        <p:spPr>
          <a:xfrm>
            <a:off x="6152644" y="2705484"/>
            <a:ext cx="270499" cy="348109"/>
          </a:xfrm>
          <a:prstGeom prst="rect">
            <a:avLst/>
          </a:prstGeom>
          <a:solidFill>
            <a:schemeClr val="bg1"/>
          </a:solidFill>
          <a:ln>
            <a:noFill/>
          </a:ln>
        </p:spPr>
        <p:txBody>
          <a:bodyPr wrap="square" rtlCol="0">
            <a:spAutoFit/>
          </a:bodyPr>
          <a:lstStyle/>
          <a:p>
            <a:pPr algn="ctr"/>
            <a:r>
              <a:rPr lang="ja-JP" altLang="en-US" sz="1662" b="1" dirty="0">
                <a:solidFill>
                  <a:srgbClr val="FF0000"/>
                </a:solidFill>
              </a:rPr>
              <a:t>④</a:t>
            </a:r>
          </a:p>
        </p:txBody>
      </p:sp>
      <p:sp>
        <p:nvSpPr>
          <p:cNvPr id="4" name="吹き出し: 円形 3">
            <a:extLst>
              <a:ext uri="{FF2B5EF4-FFF2-40B4-BE49-F238E27FC236}">
                <a16:creationId xmlns:a16="http://schemas.microsoft.com/office/drawing/2014/main" id="{C5F5826A-6678-DE79-EC0C-E70F3004081A}"/>
              </a:ext>
            </a:extLst>
          </p:cNvPr>
          <p:cNvSpPr/>
          <p:nvPr/>
        </p:nvSpPr>
        <p:spPr bwMode="auto">
          <a:xfrm>
            <a:off x="3593558" y="1196342"/>
            <a:ext cx="2760241" cy="1170492"/>
          </a:xfrm>
          <a:prstGeom prst="wedgeEllipseCallout">
            <a:avLst>
              <a:gd name="adj1" fmla="val -62207"/>
              <a:gd name="adj2" fmla="val 56872"/>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［作成の流れ］をクリックすると</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200" dirty="0">
                <a:latin typeface="Meiryo UI" panose="020B0604030504040204" pitchFamily="50" charset="-128"/>
                <a:ea typeface="Meiryo UI" panose="020B0604030504040204" pitchFamily="50" charset="-128"/>
              </a:rPr>
              <a:t>操作の流れを確認することが</a:t>
            </a:r>
            <a:endParaRPr lang="en-US" altLang="ja-JP" sz="1200" dirty="0">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可能です</a:t>
            </a:r>
          </a:p>
        </p:txBody>
      </p:sp>
      <p:sp>
        <p:nvSpPr>
          <p:cNvPr id="13" name="下カーブ矢印 10">
            <a:extLst>
              <a:ext uri="{FF2B5EF4-FFF2-40B4-BE49-F238E27FC236}">
                <a16:creationId xmlns:a16="http://schemas.microsoft.com/office/drawing/2014/main" id="{4730729B-23A9-D4CE-F77B-8B8162E2EA52}"/>
              </a:ext>
            </a:extLst>
          </p:cNvPr>
          <p:cNvSpPr/>
          <p:nvPr/>
        </p:nvSpPr>
        <p:spPr bwMode="auto">
          <a:xfrm rot="605373">
            <a:off x="3089592" y="2807542"/>
            <a:ext cx="1673628" cy="553128"/>
          </a:xfrm>
          <a:prstGeom prst="curvedDownArrow">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Tree>
    <p:extLst>
      <p:ext uri="{BB962C8B-B14F-4D97-AF65-F5344CB8AC3E}">
        <p14:creationId xmlns:p14="http://schemas.microsoft.com/office/powerpoint/2010/main" val="3437295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控除申告書の作成</a:t>
            </a:r>
            <a:br>
              <a:rPr lang="en-US" altLang="ja-JP" dirty="0"/>
            </a:br>
            <a:r>
              <a:rPr lang="ja-JP" altLang="en-US" dirty="0"/>
              <a:t>初めて作成する場合③</a:t>
            </a:r>
          </a:p>
        </p:txBody>
      </p:sp>
      <p:pic>
        <p:nvPicPr>
          <p:cNvPr id="9" name="図 8">
            <a:extLst>
              <a:ext uri="{FF2B5EF4-FFF2-40B4-BE49-F238E27FC236}">
                <a16:creationId xmlns:a16="http://schemas.microsoft.com/office/drawing/2014/main" id="{A97B364D-BAF3-F667-A9B9-E5C45B167383}"/>
              </a:ext>
            </a:extLst>
          </p:cNvPr>
          <p:cNvPicPr>
            <a:picLocks noChangeAspect="1"/>
          </p:cNvPicPr>
          <p:nvPr/>
        </p:nvPicPr>
        <p:blipFill>
          <a:blip r:embed="rId3" cstate="print">
            <a:extLst>
              <a:ext uri="{28A0092B-C50C-407E-A947-70E740481C1C}">
                <a14:useLocalDpi xmlns:a14="http://schemas.microsoft.com/office/drawing/2010/main" val="0"/>
              </a:ext>
            </a:extLst>
          </a:blip>
          <a:srcRect r="2763"/>
          <a:stretch/>
        </p:blipFill>
        <p:spPr>
          <a:xfrm>
            <a:off x="2151947" y="1046040"/>
            <a:ext cx="4840106" cy="3725362"/>
          </a:xfrm>
          <a:prstGeom prst="rect">
            <a:avLst/>
          </a:prstGeom>
          <a:ln>
            <a:solidFill>
              <a:schemeClr val="tx1"/>
            </a:solidFill>
          </a:ln>
        </p:spPr>
      </p:pic>
      <p:sp>
        <p:nvSpPr>
          <p:cNvPr id="6" name="テキスト ボックス 5">
            <a:extLst>
              <a:ext uri="{FF2B5EF4-FFF2-40B4-BE49-F238E27FC236}">
                <a16:creationId xmlns:a16="http://schemas.microsoft.com/office/drawing/2014/main" id="{1E07AF1F-F2DB-07DC-7715-70E1544109F6}"/>
              </a:ext>
            </a:extLst>
          </p:cNvPr>
          <p:cNvSpPr txBox="1"/>
          <p:nvPr/>
        </p:nvSpPr>
        <p:spPr>
          <a:xfrm>
            <a:off x="261817" y="5740684"/>
            <a:ext cx="8630137" cy="738664"/>
          </a:xfrm>
          <a:prstGeom prst="rect">
            <a:avLst/>
          </a:prstGeom>
          <a:noFill/>
        </p:spPr>
        <p:txBody>
          <a:bodyPr wrap="square" rtlCol="0">
            <a:spAutoFit/>
          </a:bodyPr>
          <a:lstStyle/>
          <a:p>
            <a:r>
              <a:rPr lang="ja-JP" altLang="en-US" sz="1400" dirty="0">
                <a:latin typeface="+mn-ea"/>
              </a:rPr>
              <a:t>⑤　「あなたの氏名等の入力」にて、ご自身の今年の情報を入力します</a:t>
            </a:r>
            <a:endParaRPr lang="en-US" altLang="ja-JP" sz="1400" dirty="0">
              <a:latin typeface="+mn-ea"/>
            </a:endParaRPr>
          </a:p>
          <a:p>
            <a:r>
              <a:rPr lang="ja-JP" altLang="en-US" sz="1400" dirty="0">
                <a:latin typeface="+mn-ea"/>
              </a:rPr>
              <a:t>⑥　「</a:t>
            </a:r>
            <a:r>
              <a:rPr lang="en-US" altLang="ja-JP" sz="1400" dirty="0">
                <a:latin typeface="+mn-ea"/>
              </a:rPr>
              <a:t>ID</a:t>
            </a:r>
            <a:r>
              <a:rPr lang="ja-JP" altLang="en-US" sz="1400" dirty="0">
                <a:latin typeface="+mn-ea"/>
              </a:rPr>
              <a:t>」に</a:t>
            </a:r>
            <a:r>
              <a:rPr lang="ja-JP" altLang="en-US" sz="1400" b="1" dirty="0">
                <a:latin typeface="+mn-ea"/>
              </a:rPr>
              <a:t>サイレコに登録されている社員番号</a:t>
            </a:r>
            <a:r>
              <a:rPr lang="ja-JP" altLang="en-US" sz="1400" dirty="0">
                <a:latin typeface="+mn-ea"/>
              </a:rPr>
              <a:t>を入力します</a:t>
            </a:r>
            <a:endParaRPr lang="en-US" altLang="ja-JP" sz="1400" dirty="0">
              <a:latin typeface="+mn-ea"/>
            </a:endParaRPr>
          </a:p>
          <a:p>
            <a:r>
              <a:rPr lang="ja-JP" altLang="en-US" sz="1400" dirty="0">
                <a:latin typeface="+mn-ea"/>
              </a:rPr>
              <a:t>⑦　［次へ］をクリックします</a:t>
            </a:r>
            <a:endParaRPr lang="en-US" altLang="ja-JP" sz="1400" dirty="0">
              <a:latin typeface="+mn-ea"/>
            </a:endParaRPr>
          </a:p>
        </p:txBody>
      </p:sp>
      <p:pic>
        <p:nvPicPr>
          <p:cNvPr id="11" name="図 10">
            <a:extLst>
              <a:ext uri="{FF2B5EF4-FFF2-40B4-BE49-F238E27FC236}">
                <a16:creationId xmlns:a16="http://schemas.microsoft.com/office/drawing/2014/main" id="{5E87D6AF-8CE2-D341-EB10-F46507C9CBC8}"/>
              </a:ext>
            </a:extLst>
          </p:cNvPr>
          <p:cNvPicPr>
            <a:picLocks noChangeAspect="1"/>
          </p:cNvPicPr>
          <p:nvPr/>
        </p:nvPicPr>
        <p:blipFill>
          <a:blip r:embed="rId4"/>
          <a:srcRect t="14563"/>
          <a:stretch/>
        </p:blipFill>
        <p:spPr>
          <a:xfrm>
            <a:off x="2151947" y="3390117"/>
            <a:ext cx="4840106" cy="2272019"/>
          </a:xfrm>
          <a:prstGeom prst="rect">
            <a:avLst/>
          </a:prstGeom>
          <a:ln>
            <a:solidFill>
              <a:schemeClr val="tx1"/>
            </a:solidFill>
          </a:ln>
        </p:spPr>
      </p:pic>
      <p:sp>
        <p:nvSpPr>
          <p:cNvPr id="13" name="波線 12">
            <a:extLst>
              <a:ext uri="{FF2B5EF4-FFF2-40B4-BE49-F238E27FC236}">
                <a16:creationId xmlns:a16="http://schemas.microsoft.com/office/drawing/2014/main" id="{4E599B72-7C94-2A08-A994-425F03476955}"/>
              </a:ext>
            </a:extLst>
          </p:cNvPr>
          <p:cNvSpPr/>
          <p:nvPr/>
        </p:nvSpPr>
        <p:spPr bwMode="auto">
          <a:xfrm>
            <a:off x="2151947" y="3239115"/>
            <a:ext cx="4840106" cy="453005"/>
          </a:xfrm>
          <a:prstGeom prst="wav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4" name="角丸四角形 11">
            <a:extLst>
              <a:ext uri="{FF2B5EF4-FFF2-40B4-BE49-F238E27FC236}">
                <a16:creationId xmlns:a16="http://schemas.microsoft.com/office/drawing/2014/main" id="{A4BC314E-C254-817C-2CCE-D72BDB14433C}"/>
              </a:ext>
            </a:extLst>
          </p:cNvPr>
          <p:cNvSpPr/>
          <p:nvPr/>
        </p:nvSpPr>
        <p:spPr bwMode="auto">
          <a:xfrm>
            <a:off x="2693397" y="4186994"/>
            <a:ext cx="2972941" cy="339132"/>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15" name="角丸四角形 11">
            <a:extLst>
              <a:ext uri="{FF2B5EF4-FFF2-40B4-BE49-F238E27FC236}">
                <a16:creationId xmlns:a16="http://schemas.microsoft.com/office/drawing/2014/main" id="{83A72CB1-9236-F0ED-BC05-41AED5451F51}"/>
              </a:ext>
            </a:extLst>
          </p:cNvPr>
          <p:cNvSpPr/>
          <p:nvPr/>
        </p:nvSpPr>
        <p:spPr bwMode="auto">
          <a:xfrm>
            <a:off x="5505583" y="5235048"/>
            <a:ext cx="915766" cy="339132"/>
          </a:xfrm>
          <a:prstGeom prst="roundRect">
            <a:avLst/>
          </a:prstGeom>
          <a:noFill/>
          <a:ln w="2857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19" name="テキスト ボックス 18">
            <a:extLst>
              <a:ext uri="{FF2B5EF4-FFF2-40B4-BE49-F238E27FC236}">
                <a16:creationId xmlns:a16="http://schemas.microsoft.com/office/drawing/2014/main" id="{B3068373-BAC8-0E82-BAE3-6D7FA8FE4E65}"/>
              </a:ext>
            </a:extLst>
          </p:cNvPr>
          <p:cNvSpPr txBox="1"/>
          <p:nvPr/>
        </p:nvSpPr>
        <p:spPr>
          <a:xfrm>
            <a:off x="2360897" y="4177245"/>
            <a:ext cx="270499" cy="348109"/>
          </a:xfrm>
          <a:prstGeom prst="rect">
            <a:avLst/>
          </a:prstGeom>
          <a:solidFill>
            <a:schemeClr val="bg1"/>
          </a:solidFill>
          <a:ln>
            <a:noFill/>
          </a:ln>
        </p:spPr>
        <p:txBody>
          <a:bodyPr wrap="square" rtlCol="0">
            <a:spAutoFit/>
          </a:bodyPr>
          <a:lstStyle/>
          <a:p>
            <a:pPr algn="ctr"/>
            <a:r>
              <a:rPr lang="ja-JP" altLang="en-US" sz="1662" b="1" dirty="0">
                <a:solidFill>
                  <a:srgbClr val="FF0000"/>
                </a:solidFill>
              </a:rPr>
              <a:t>⑥</a:t>
            </a:r>
          </a:p>
        </p:txBody>
      </p:sp>
      <p:sp>
        <p:nvSpPr>
          <p:cNvPr id="20" name="テキスト ボックス 19">
            <a:extLst>
              <a:ext uri="{FF2B5EF4-FFF2-40B4-BE49-F238E27FC236}">
                <a16:creationId xmlns:a16="http://schemas.microsoft.com/office/drawing/2014/main" id="{3D51181B-4081-138F-8D82-88FB5B515D59}"/>
              </a:ext>
            </a:extLst>
          </p:cNvPr>
          <p:cNvSpPr txBox="1"/>
          <p:nvPr/>
        </p:nvSpPr>
        <p:spPr>
          <a:xfrm>
            <a:off x="5173083" y="5204537"/>
            <a:ext cx="270499" cy="348109"/>
          </a:xfrm>
          <a:prstGeom prst="rect">
            <a:avLst/>
          </a:prstGeom>
          <a:solidFill>
            <a:schemeClr val="bg1"/>
          </a:solidFill>
          <a:ln>
            <a:noFill/>
          </a:ln>
        </p:spPr>
        <p:txBody>
          <a:bodyPr wrap="square" rtlCol="0">
            <a:spAutoFit/>
          </a:bodyPr>
          <a:lstStyle/>
          <a:p>
            <a:pPr algn="ctr"/>
            <a:r>
              <a:rPr lang="ja-JP" altLang="en-US" sz="1662" b="1" dirty="0">
                <a:solidFill>
                  <a:srgbClr val="FF0000"/>
                </a:solidFill>
              </a:rPr>
              <a:t>⑦</a:t>
            </a:r>
          </a:p>
        </p:txBody>
      </p:sp>
    </p:spTree>
    <p:extLst>
      <p:ext uri="{BB962C8B-B14F-4D97-AF65-F5344CB8AC3E}">
        <p14:creationId xmlns:p14="http://schemas.microsoft.com/office/powerpoint/2010/main" val="3319305685"/>
      </p:ext>
    </p:extLst>
  </p:cSld>
  <p:clrMapOvr>
    <a:masterClrMapping/>
  </p:clrMapOvr>
</p:sld>
</file>

<file path=ppt/theme/theme1.xml><?xml version="1.0" encoding="utf-8"?>
<a:theme xmlns:a="http://schemas.openxmlformats.org/drawingml/2006/main" name="20201005_temp">
  <a:themeElements>
    <a:clrScheme name="20201005_AACltd_temp_20201005">
      <a:dk1>
        <a:srgbClr val="000000"/>
      </a:dk1>
      <a:lt1>
        <a:srgbClr val="FFFFFF"/>
      </a:lt1>
      <a:dk2>
        <a:srgbClr val="DDDDDD"/>
      </a:dk2>
      <a:lt2>
        <a:srgbClr val="141B38"/>
      </a:lt2>
      <a:accent1>
        <a:srgbClr val="FE9900"/>
      </a:accent1>
      <a:accent2>
        <a:srgbClr val="FCC117"/>
      </a:accent2>
      <a:accent3>
        <a:srgbClr val="6FA3E2"/>
      </a:accent3>
      <a:accent4>
        <a:srgbClr val="8CC7B8"/>
      </a:accent4>
      <a:accent5>
        <a:srgbClr val="C09573"/>
      </a:accent5>
      <a:accent6>
        <a:srgbClr val="B77D95"/>
      </a:accent6>
      <a:hlink>
        <a:srgbClr val="EE741F"/>
      </a:hlink>
      <a:folHlink>
        <a:srgbClr val="4E565C"/>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defRPr>
        </a:defPPr>
      </a:lstStyle>
    </a:spDef>
    <a:lnDef>
      <a:spPr bwMode="auto">
        <a:xfrm>
          <a:off x="0" y="0"/>
          <a:ext cx="1" cy="1"/>
        </a:xfrm>
        <a:custGeom>
          <a:avLst/>
          <a:gdLst/>
          <a:ahLst/>
          <a:cxnLst/>
          <a:rect l="0" t="0" r="0" b="0"/>
          <a:pathLst/>
        </a:cu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ＭＳ Ｐゴシック" charset="-128"/>
            <a:ea typeface="ＭＳ Ｐゴシック" charset="-128"/>
          </a:defRPr>
        </a:defPPr>
      </a:lstStyle>
    </a:lnDef>
    <a:txDef>
      <a:spPr>
        <a:noFill/>
      </a:spPr>
      <a:bodyPr wrap="none" rtlCol="0">
        <a:spAutoFit/>
      </a:bodyPr>
      <a:lstStyle>
        <a:defPPr>
          <a:defRPr kumimoji="1" dirty="0" smtClean="0">
            <a:latin typeface="Meiryo UI" panose="020B0604030504040204" pitchFamily="50" charset="-128"/>
            <a:ea typeface="Meiryo UI" panose="020B0604030504040204" pitchFamily="50" charset="-128"/>
          </a:defRPr>
        </a:defPPr>
      </a:lstStyle>
    </a:txDef>
  </a:objectDefaults>
  <a:extraClrSchemeLst>
    <a:extraClrScheme>
      <a:clrScheme name="20130101_AACltd_temp_20121226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20130101_AACltd_temp_20121226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20130101_AACltd_temp_20121226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20130101_AACltd_temp_20121226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20130101_AACltd_temp_20121226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20130101_AACltd_temp_20121226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20130101_AACltd_temp_20121226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20130101_AACltd_temp_20121226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20130101_AACltd_temp_20121226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20130101_AACltd_temp_20121226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20130101_AACltd_temp_20121226 11">
        <a:dk1>
          <a:srgbClr val="000000"/>
        </a:dk1>
        <a:lt1>
          <a:srgbClr val="FFFFFF"/>
        </a:lt1>
        <a:dk2>
          <a:srgbClr val="000000"/>
        </a:dk2>
        <a:lt2>
          <a:srgbClr val="99FF99"/>
        </a:lt2>
        <a:accent1>
          <a:srgbClr val="FFFFCC"/>
        </a:accent1>
        <a:accent2>
          <a:srgbClr val="FF9900"/>
        </a:accent2>
        <a:accent3>
          <a:srgbClr val="FFFFFF"/>
        </a:accent3>
        <a:accent4>
          <a:srgbClr val="000000"/>
        </a:accent4>
        <a:accent5>
          <a:srgbClr val="FFFFE2"/>
        </a:accent5>
        <a:accent6>
          <a:srgbClr val="E78A00"/>
        </a:accent6>
        <a:hlink>
          <a:srgbClr val="FFCC99"/>
        </a:hlink>
        <a:folHlink>
          <a:srgbClr val="3366FF"/>
        </a:folHlink>
      </a:clrScheme>
      <a:clrMap bg1="lt1" tx1="dk1" bg2="lt2" tx2="dk2" accent1="accent1" accent2="accent2" accent3="accent3" accent4="accent4" accent5="accent5" accent6="accent6" hlink="hlink" folHlink="folHlink"/>
    </a:extraClrScheme>
    <a:extraClrScheme>
      <a:clrScheme name="20130101_AACltd_temp_20121226 12">
        <a:dk1>
          <a:srgbClr val="000000"/>
        </a:dk1>
        <a:lt1>
          <a:srgbClr val="FFFFFF"/>
        </a:lt1>
        <a:dk2>
          <a:srgbClr val="000000"/>
        </a:dk2>
        <a:lt2>
          <a:srgbClr val="FFCC99"/>
        </a:lt2>
        <a:accent1>
          <a:srgbClr val="FFFFCC"/>
        </a:accent1>
        <a:accent2>
          <a:srgbClr val="FF9900"/>
        </a:accent2>
        <a:accent3>
          <a:srgbClr val="FFFFFF"/>
        </a:accent3>
        <a:accent4>
          <a:srgbClr val="000000"/>
        </a:accent4>
        <a:accent5>
          <a:srgbClr val="FFFFE2"/>
        </a:accent5>
        <a:accent6>
          <a:srgbClr val="E78A00"/>
        </a:accent6>
        <a:hlink>
          <a:srgbClr val="FFCC99"/>
        </a:hlink>
        <a:folHlink>
          <a:srgbClr val="3366FF"/>
        </a:folHlink>
      </a:clrScheme>
      <a:clrMap bg1="lt1" tx1="dk1" bg2="lt2" tx2="dk2" accent1="accent1" accent2="accent2" accent3="accent3" accent4="accent4" accent5="accent5" accent6="accent6" hlink="hlink" folHlink="folHlink"/>
    </a:extraClrScheme>
    <a:extraClrScheme>
      <a:clrScheme name="20130101_AACltd_temp_20121226 13">
        <a:dk1>
          <a:srgbClr val="000000"/>
        </a:dk1>
        <a:lt1>
          <a:srgbClr val="FFFFFF"/>
        </a:lt1>
        <a:dk2>
          <a:srgbClr val="000000"/>
        </a:dk2>
        <a:lt2>
          <a:srgbClr val="FFCC99"/>
        </a:lt2>
        <a:accent1>
          <a:srgbClr val="FFFF99"/>
        </a:accent1>
        <a:accent2>
          <a:srgbClr val="FF9900"/>
        </a:accent2>
        <a:accent3>
          <a:srgbClr val="FFFFFF"/>
        </a:accent3>
        <a:accent4>
          <a:srgbClr val="000000"/>
        </a:accent4>
        <a:accent5>
          <a:srgbClr val="FFFFCA"/>
        </a:accent5>
        <a:accent6>
          <a:srgbClr val="E78A00"/>
        </a:accent6>
        <a:hlink>
          <a:srgbClr val="FFCC99"/>
        </a:hlink>
        <a:folHlink>
          <a:srgbClr val="3366FF"/>
        </a:folHlink>
      </a:clrScheme>
      <a:clrMap bg1="lt1" tx1="dk1" bg2="lt2" tx2="dk2" accent1="accent1" accent2="accent2" accent3="accent3" accent4="accent4" accent5="accent5" accent6="accent6" hlink="hlink" folHlink="folHlink"/>
    </a:extraClrScheme>
    <a:extraClrScheme>
      <a:clrScheme name="20130101_AACltd_temp_20121226 14">
        <a:dk1>
          <a:srgbClr val="000000"/>
        </a:dk1>
        <a:lt1>
          <a:srgbClr val="FFFFFF"/>
        </a:lt1>
        <a:dk2>
          <a:srgbClr val="000000"/>
        </a:dk2>
        <a:lt2>
          <a:srgbClr val="CCFF99"/>
        </a:lt2>
        <a:accent1>
          <a:srgbClr val="FFFF99"/>
        </a:accent1>
        <a:accent2>
          <a:srgbClr val="FF9900"/>
        </a:accent2>
        <a:accent3>
          <a:srgbClr val="FFFFFF"/>
        </a:accent3>
        <a:accent4>
          <a:srgbClr val="000000"/>
        </a:accent4>
        <a:accent5>
          <a:srgbClr val="FFFFCA"/>
        </a:accent5>
        <a:accent6>
          <a:srgbClr val="E78A00"/>
        </a:accent6>
        <a:hlink>
          <a:srgbClr val="FFCC99"/>
        </a:hlink>
        <a:folHlink>
          <a:srgbClr val="3366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サイレコ／テンプレート.potx[読み取り専用]" id="{1A0EE7B5-55DD-4575-AEEE-6CBC5150F0A1}" vid="{C95ABF04-ED3E-4AD3-A7E6-1BABD7256D8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26425</TotalTime>
  <Words>1800</Words>
  <Application>Microsoft Office PowerPoint</Application>
  <PresentationFormat>画面に合わせる (4:3)</PresentationFormat>
  <Paragraphs>274</Paragraphs>
  <Slides>33</Slides>
  <Notes>26</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33</vt:i4>
      </vt:variant>
    </vt:vector>
  </HeadingPairs>
  <TitlesOfParts>
    <vt:vector size="39" baseType="lpstr">
      <vt:lpstr>Meiryo UI</vt:lpstr>
      <vt:lpstr>ＭＳ Ｐゴシック</vt:lpstr>
      <vt:lpstr>Arial</vt:lpstr>
      <vt:lpstr>Calibri</vt:lpstr>
      <vt:lpstr>Wingdings</vt:lpstr>
      <vt:lpstr>20201005_temp</vt:lpstr>
      <vt:lpstr>サイレコ／年末調整ソフトウェア連携／従業員マニュアル </vt:lpstr>
      <vt:lpstr>目次</vt:lpstr>
      <vt:lpstr>年末調整ソフトウェアのダウンロード</vt:lpstr>
      <vt:lpstr>年末調整ソフトウェアのダウンロード</vt:lpstr>
      <vt:lpstr>控除申告書の作成</vt:lpstr>
      <vt:lpstr>控除申告書の作成</vt:lpstr>
      <vt:lpstr>控除申告書の作成 初めて作成する場合①</vt:lpstr>
      <vt:lpstr>控除申告書の作成 初めて作成する場合②</vt:lpstr>
      <vt:lpstr>控除申告書の作成 初めて作成する場合③</vt:lpstr>
      <vt:lpstr>控除申告書の作成 初めて作成する場合④</vt:lpstr>
      <vt:lpstr>控除申告書の作成 初めて作成する場合⑤</vt:lpstr>
      <vt:lpstr>控除申告書の作成 初めて作成する場合⑥</vt:lpstr>
      <vt:lpstr>控除申告書の作成 初めて作成する場合⑦</vt:lpstr>
      <vt:lpstr>控除申告書の作成 2年目以降に作成する場合①</vt:lpstr>
      <vt:lpstr>控除申告書の作成 2年目以降に作成する場合②</vt:lpstr>
      <vt:lpstr>控除申告書の作成 2年目以降に作成する場合③</vt:lpstr>
      <vt:lpstr>控除申告書の作成 2年目以降に作成する場合④</vt:lpstr>
      <vt:lpstr>控除申告書の作成 2年目以降に作成する場合⑤</vt:lpstr>
      <vt:lpstr>控除申告書の作成 2年目以降に作成する場合⑥</vt:lpstr>
      <vt:lpstr>控除申告書の作成 2年目以降に作成する場合⑦</vt:lpstr>
      <vt:lpstr>控除申告書の作成 2年目以降に作成する場合⑧</vt:lpstr>
      <vt:lpstr>控除申告書の作成 2年目以降に作成する場合⑨</vt:lpstr>
      <vt:lpstr>控除申告書の保存</vt:lpstr>
      <vt:lpstr>控除申告書の保存①</vt:lpstr>
      <vt:lpstr>控除申告書の保存②</vt:lpstr>
      <vt:lpstr>控除申告書の保存③</vt:lpstr>
      <vt:lpstr>控除申告書の保存④</vt:lpstr>
      <vt:lpstr>控除申告書の提出</vt:lpstr>
      <vt:lpstr>控除申告書の提出</vt:lpstr>
      <vt:lpstr>控除申告書の提出 メールで提出</vt:lpstr>
      <vt:lpstr>控除申告書の提出 サイレコに登録①</vt:lpstr>
      <vt:lpstr>控除申告書の提出 サイレコに登録②</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サイレコ／年末調整ソフトウェア連携／従業員マニュアル</dc:title>
  <dc:creator>細井 あずさ</dc:creator>
  <cp:lastModifiedBy>西野 璃音 / Active and Company</cp:lastModifiedBy>
  <cp:revision>1063</cp:revision>
  <cp:lastPrinted>2020-09-08T00:33:14Z</cp:lastPrinted>
  <dcterms:created xsi:type="dcterms:W3CDTF">2020-01-17T03:45:57Z</dcterms:created>
  <dcterms:modified xsi:type="dcterms:W3CDTF">2024-10-15T08:42:51Z</dcterms:modified>
</cp:coreProperties>
</file>