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2" r:id="rId1"/>
  </p:sldMasterIdLst>
  <p:notesMasterIdLst>
    <p:notesMasterId r:id="rId19"/>
  </p:notesMasterIdLst>
  <p:handoutMasterIdLst>
    <p:handoutMasterId r:id="rId20"/>
  </p:handoutMasterIdLst>
  <p:sldIdLst>
    <p:sldId id="256" r:id="rId2"/>
    <p:sldId id="543" r:id="rId3"/>
    <p:sldId id="1525" r:id="rId4"/>
    <p:sldId id="577" r:id="rId5"/>
    <p:sldId id="326" r:id="rId6"/>
    <p:sldId id="580" r:id="rId7"/>
    <p:sldId id="1530" r:id="rId8"/>
    <p:sldId id="545" r:id="rId9"/>
    <p:sldId id="538" r:id="rId10"/>
    <p:sldId id="544" r:id="rId11"/>
    <p:sldId id="1527" r:id="rId12"/>
    <p:sldId id="578" r:id="rId13"/>
    <p:sldId id="579" r:id="rId14"/>
    <p:sldId id="1531" r:id="rId15"/>
    <p:sldId id="539" r:id="rId16"/>
    <p:sldId id="1526" r:id="rId17"/>
    <p:sldId id="282" r:id="rId18"/>
  </p:sldIdLst>
  <p:sldSz cx="9906000" cy="6858000" type="A4"/>
  <p:notesSz cx="6797675" cy="9926638"/>
  <p:defaultTextStyle>
    <a:defPPr>
      <a:defRPr lang="ja-JP"/>
    </a:defPPr>
    <a:lvl1pPr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1pPr>
    <a:lvl2pPr marL="4572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2pPr>
    <a:lvl3pPr marL="9144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3pPr>
    <a:lvl4pPr marL="13716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4pPr>
    <a:lvl5pPr marL="1828800" algn="l" rtl="0" fontAlgn="base">
      <a:spcBef>
        <a:spcPct val="0"/>
      </a:spcBef>
      <a:spcAft>
        <a:spcPct val="0"/>
      </a:spcAft>
      <a:defRPr kumimoji="1" sz="1400" kern="1200">
        <a:solidFill>
          <a:schemeClr val="tx1"/>
        </a:solidFill>
        <a:latin typeface="ＭＳ Ｐゴシック" charset="-128"/>
        <a:ea typeface="ＭＳ Ｐゴシック" charset="-128"/>
        <a:cs typeface="+mn-cs"/>
      </a:defRPr>
    </a:lvl5pPr>
    <a:lvl6pPr marL="2286000" algn="l" defTabSz="914400" rtl="0" eaLnBrk="1" latinLnBrk="0" hangingPunct="1">
      <a:defRPr kumimoji="1" sz="1400" kern="1200">
        <a:solidFill>
          <a:schemeClr val="tx1"/>
        </a:solidFill>
        <a:latin typeface="ＭＳ Ｐゴシック" charset="-128"/>
        <a:ea typeface="ＭＳ Ｐゴシック" charset="-128"/>
        <a:cs typeface="+mn-cs"/>
      </a:defRPr>
    </a:lvl6pPr>
    <a:lvl7pPr marL="2743200" algn="l" defTabSz="914400" rtl="0" eaLnBrk="1" latinLnBrk="0" hangingPunct="1">
      <a:defRPr kumimoji="1" sz="1400" kern="1200">
        <a:solidFill>
          <a:schemeClr val="tx1"/>
        </a:solidFill>
        <a:latin typeface="ＭＳ Ｐゴシック" charset="-128"/>
        <a:ea typeface="ＭＳ Ｐゴシック" charset="-128"/>
        <a:cs typeface="+mn-cs"/>
      </a:defRPr>
    </a:lvl7pPr>
    <a:lvl8pPr marL="3200400" algn="l" defTabSz="914400" rtl="0" eaLnBrk="1" latinLnBrk="0" hangingPunct="1">
      <a:defRPr kumimoji="1" sz="1400" kern="1200">
        <a:solidFill>
          <a:schemeClr val="tx1"/>
        </a:solidFill>
        <a:latin typeface="ＭＳ Ｐゴシック" charset="-128"/>
        <a:ea typeface="ＭＳ Ｐゴシック" charset="-128"/>
        <a:cs typeface="+mn-cs"/>
      </a:defRPr>
    </a:lvl8pPr>
    <a:lvl9pPr marL="3657600" algn="l" defTabSz="914400" rtl="0" eaLnBrk="1" latinLnBrk="0" hangingPunct="1">
      <a:defRPr kumimoji="1" sz="1400" kern="1200">
        <a:solidFill>
          <a:schemeClr val="tx1"/>
        </a:solidFill>
        <a:latin typeface="ＭＳ Ｐゴシック" charset="-128"/>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guide id="3" pos="172">
          <p15:clr>
            <a:srgbClr val="A4A3A4"/>
          </p15:clr>
        </p15:guide>
        <p15:guide id="4" pos="6068">
          <p15:clr>
            <a:srgbClr val="A4A3A4"/>
          </p15:clr>
        </p15:guide>
        <p15:guide id="5" orient="horz" pos="845" userDrawn="1">
          <p15:clr>
            <a:srgbClr val="A4A3A4"/>
          </p15:clr>
        </p15:guide>
        <p15:guide id="6" orient="horz" pos="2704" userDrawn="1">
          <p15:clr>
            <a:srgbClr val="A4A3A4"/>
          </p15:clr>
        </p15:guide>
        <p15:guide id="7" orient="horz" pos="3339" userDrawn="1">
          <p15:clr>
            <a:srgbClr val="A4A3A4"/>
          </p15:clr>
        </p15:guide>
        <p15:guide id="8" orient="horz" pos="3657" userDrawn="1">
          <p15:clr>
            <a:srgbClr val="A4A3A4"/>
          </p15:clr>
        </p15:guide>
      </p15:sldGuideLst>
    </p:ext>
    <p:ext uri="{2D200454-40CA-4A62-9FC3-DE9A4176ACB9}">
      <p15:notesGuideLst xmlns:p15="http://schemas.microsoft.com/office/powerpoint/2012/main">
        <p15:guide id="1" orient="horz" pos="3126">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0"/>
    <a:srgbClr val="339933"/>
    <a:srgbClr val="FFCC66"/>
    <a:srgbClr val="FF9933"/>
    <a:srgbClr val="FFFF99"/>
    <a:srgbClr val="3333FF"/>
    <a:srgbClr val="FFCC00"/>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5624" autoAdjust="0"/>
  </p:normalViewPr>
  <p:slideViewPr>
    <p:cSldViewPr showGuides="1">
      <p:cViewPr varScale="1">
        <p:scale>
          <a:sx n="87" d="100"/>
          <a:sy n="87" d="100"/>
        </p:scale>
        <p:origin x="1061" y="58"/>
      </p:cViewPr>
      <p:guideLst>
        <p:guide orient="horz" pos="2160"/>
        <p:guide pos="3120"/>
        <p:guide pos="172"/>
        <p:guide pos="6068"/>
        <p:guide orient="horz" pos="845"/>
        <p:guide orient="horz" pos="2704"/>
        <p:guide orient="horz" pos="3339"/>
        <p:guide orient="horz" pos="3657"/>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55" d="100"/>
          <a:sy n="55" d="100"/>
        </p:scale>
        <p:origin x="-2668" y="-80"/>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7314" name="Rectangle 2"/>
          <p:cNvSpPr>
            <a:spLocks noGrp="1" noChangeArrowheads="1"/>
          </p:cNvSpPr>
          <p:nvPr>
            <p:ph type="hdr" sz="quarter"/>
          </p:nvPr>
        </p:nvSpPr>
        <p:spPr bwMode="auto">
          <a:xfrm>
            <a:off x="0"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defRPr sz="1200">
                <a:latin typeface="Arial" charset="0"/>
              </a:defRPr>
            </a:lvl1pPr>
          </a:lstStyle>
          <a:p>
            <a:endParaRPr lang="en-US" altLang="ja-JP"/>
          </a:p>
        </p:txBody>
      </p:sp>
      <p:sp>
        <p:nvSpPr>
          <p:cNvPr id="397315" name="Rectangle 3"/>
          <p:cNvSpPr>
            <a:spLocks noGrp="1" noChangeArrowheads="1"/>
          </p:cNvSpPr>
          <p:nvPr>
            <p:ph type="dt" sz="quarter" idx="1"/>
          </p:nvPr>
        </p:nvSpPr>
        <p:spPr bwMode="auto">
          <a:xfrm>
            <a:off x="3850955" y="0"/>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t" anchorCtr="0" compatLnSpc="1">
            <a:prstTxWarp prst="textNoShape">
              <a:avLst/>
            </a:prstTxWarp>
          </a:bodyPr>
          <a:lstStyle>
            <a:lvl1pPr algn="r">
              <a:defRPr sz="1200">
                <a:latin typeface="Arial" charset="0"/>
              </a:defRPr>
            </a:lvl1pPr>
          </a:lstStyle>
          <a:p>
            <a:endParaRPr lang="en-US" altLang="ja-JP"/>
          </a:p>
        </p:txBody>
      </p:sp>
      <p:sp>
        <p:nvSpPr>
          <p:cNvPr id="397316" name="Rectangle 4"/>
          <p:cNvSpPr>
            <a:spLocks noGrp="1" noChangeArrowheads="1"/>
          </p:cNvSpPr>
          <p:nvPr>
            <p:ph type="ftr" sz="quarter" idx="2"/>
          </p:nvPr>
        </p:nvSpPr>
        <p:spPr bwMode="auto">
          <a:xfrm>
            <a:off x="0"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defRPr sz="1200">
                <a:latin typeface="Arial" charset="0"/>
              </a:defRPr>
            </a:lvl1pPr>
          </a:lstStyle>
          <a:p>
            <a:endParaRPr lang="en-US" altLang="ja-JP"/>
          </a:p>
        </p:txBody>
      </p:sp>
      <p:sp>
        <p:nvSpPr>
          <p:cNvPr id="397317" name="Rectangle 5"/>
          <p:cNvSpPr>
            <a:spLocks noGrp="1" noChangeArrowheads="1"/>
          </p:cNvSpPr>
          <p:nvPr>
            <p:ph type="sldNum" sz="quarter" idx="3"/>
          </p:nvPr>
        </p:nvSpPr>
        <p:spPr bwMode="auto">
          <a:xfrm>
            <a:off x="3850955" y="9428954"/>
            <a:ext cx="2945129" cy="4960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623" tIns="45811" rIns="91623" bIns="45811" numCol="1" anchor="b" anchorCtr="0" compatLnSpc="1">
            <a:prstTxWarp prst="textNoShape">
              <a:avLst/>
            </a:prstTxWarp>
          </a:bodyPr>
          <a:lstStyle>
            <a:lvl1pPr algn="r">
              <a:defRPr sz="1200">
                <a:latin typeface="Arial" charset="0"/>
              </a:defRPr>
            </a:lvl1pPr>
          </a:lstStyle>
          <a:p>
            <a:fld id="{60030846-9F4A-42E8-9823-5A8F54F508F7}" type="slidenum">
              <a:rPr lang="en-US" altLang="ja-JP"/>
              <a:pPr/>
              <a:t>‹#›</a:t>
            </a:fld>
            <a:endParaRPr lang="en-US" altLang="ja-JP"/>
          </a:p>
        </p:txBody>
      </p:sp>
    </p:spTree>
    <p:extLst>
      <p:ext uri="{BB962C8B-B14F-4D97-AF65-F5344CB8AC3E}">
        <p14:creationId xmlns:p14="http://schemas.microsoft.com/office/powerpoint/2010/main" val="3950348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2" name="Rectangle 2"/>
          <p:cNvSpPr>
            <a:spLocks noGrp="1" noChangeArrowheads="1"/>
          </p:cNvSpPr>
          <p:nvPr>
            <p:ph type="hdr" sz="quarter"/>
          </p:nvPr>
        </p:nvSpPr>
        <p:spPr bwMode="auto">
          <a:xfrm>
            <a:off x="0"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defTabSz="921001">
              <a:defRPr sz="1200">
                <a:latin typeface="Arial" charset="0"/>
              </a:defRPr>
            </a:lvl1pPr>
          </a:lstStyle>
          <a:p>
            <a:endParaRPr lang="en-US" altLang="ja-JP"/>
          </a:p>
        </p:txBody>
      </p:sp>
      <p:sp>
        <p:nvSpPr>
          <p:cNvPr id="199683" name="Rectangle 3"/>
          <p:cNvSpPr>
            <a:spLocks noGrp="1" noChangeArrowheads="1"/>
          </p:cNvSpPr>
          <p:nvPr>
            <p:ph type="dt" idx="1"/>
          </p:nvPr>
        </p:nvSpPr>
        <p:spPr bwMode="auto">
          <a:xfrm>
            <a:off x="3850955" y="0"/>
            <a:ext cx="2945129" cy="497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lvl1pPr algn="r" defTabSz="921001">
              <a:defRPr sz="1200">
                <a:latin typeface="Arial" charset="0"/>
              </a:defRPr>
            </a:lvl1pPr>
          </a:lstStyle>
          <a:p>
            <a:endParaRPr lang="en-US" altLang="ja-JP"/>
          </a:p>
        </p:txBody>
      </p:sp>
      <p:sp>
        <p:nvSpPr>
          <p:cNvPr id="199684" name="Rectangle 4"/>
          <p:cNvSpPr>
            <a:spLocks noGrp="1" noRot="1" noChangeAspect="1" noChangeArrowheads="1" noTextEdit="1"/>
          </p:cNvSpPr>
          <p:nvPr>
            <p:ph type="sldImg" idx="2"/>
          </p:nvPr>
        </p:nvSpPr>
        <p:spPr bwMode="auto">
          <a:xfrm>
            <a:off x="709613" y="744538"/>
            <a:ext cx="5380037" cy="372427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99685" name="Rectangle 5"/>
          <p:cNvSpPr>
            <a:spLocks noGrp="1" noChangeArrowheads="1"/>
          </p:cNvSpPr>
          <p:nvPr>
            <p:ph type="body" sz="quarter" idx="3"/>
          </p:nvPr>
        </p:nvSpPr>
        <p:spPr bwMode="auto">
          <a:xfrm>
            <a:off x="679768" y="4716067"/>
            <a:ext cx="5438140" cy="44664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99686" name="Rectangle 6"/>
          <p:cNvSpPr>
            <a:spLocks noGrp="1" noChangeArrowheads="1"/>
          </p:cNvSpPr>
          <p:nvPr>
            <p:ph type="ftr" sz="quarter" idx="4"/>
          </p:nvPr>
        </p:nvSpPr>
        <p:spPr bwMode="auto">
          <a:xfrm>
            <a:off x="0"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defTabSz="921001">
              <a:defRPr sz="1200">
                <a:latin typeface="Arial" charset="0"/>
              </a:defRPr>
            </a:lvl1pPr>
          </a:lstStyle>
          <a:p>
            <a:endParaRPr lang="en-US" altLang="ja-JP"/>
          </a:p>
        </p:txBody>
      </p:sp>
      <p:sp>
        <p:nvSpPr>
          <p:cNvPr id="199687" name="Rectangle 7"/>
          <p:cNvSpPr>
            <a:spLocks noGrp="1" noChangeArrowheads="1"/>
          </p:cNvSpPr>
          <p:nvPr>
            <p:ph type="sldNum" sz="quarter" idx="5"/>
          </p:nvPr>
        </p:nvSpPr>
        <p:spPr bwMode="auto">
          <a:xfrm>
            <a:off x="3850955" y="9427365"/>
            <a:ext cx="2945129" cy="4976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4" tIns="46036" rIns="92074" bIns="46036" numCol="1" anchor="b" anchorCtr="0" compatLnSpc="1">
            <a:prstTxWarp prst="textNoShape">
              <a:avLst/>
            </a:prstTxWarp>
          </a:bodyPr>
          <a:lstStyle>
            <a:lvl1pPr algn="r" defTabSz="921001">
              <a:defRPr sz="1200">
                <a:latin typeface="Arial" charset="0"/>
              </a:defRPr>
            </a:lvl1pPr>
          </a:lstStyle>
          <a:p>
            <a:fld id="{16012EA8-AE05-4054-B420-D590D7892E00}" type="slidenum">
              <a:rPr lang="en-US" altLang="ja-JP"/>
              <a:pPr/>
              <a:t>‹#›</a:t>
            </a:fld>
            <a:endParaRPr lang="en-US" altLang="ja-JP"/>
          </a:p>
        </p:txBody>
      </p:sp>
    </p:spTree>
    <p:extLst>
      <p:ext uri="{BB962C8B-B14F-4D97-AF65-F5344CB8AC3E}">
        <p14:creationId xmlns:p14="http://schemas.microsoft.com/office/powerpoint/2010/main" val="359851927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95687" name="Rectangle 103"/>
          <p:cNvSpPr>
            <a:spLocks noChangeArrowheads="1"/>
          </p:cNvSpPr>
          <p:nvPr/>
        </p:nvSpPr>
        <p:spPr bwMode="auto">
          <a:xfrm rot="-21600000">
            <a:off x="0" y="6426200"/>
            <a:ext cx="9907588" cy="431800"/>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95587" name="Rectangle 3"/>
          <p:cNvSpPr>
            <a:spLocks noGrp="1" noChangeArrowheads="1"/>
          </p:cNvSpPr>
          <p:nvPr>
            <p:ph type="ctrTitle"/>
          </p:nvPr>
        </p:nvSpPr>
        <p:spPr>
          <a:xfrm>
            <a:off x="273050" y="2565400"/>
            <a:ext cx="9359900" cy="1423988"/>
          </a:xfrm>
          <a:extLst>
            <a:ext uri="{909E8E84-426E-40DD-AFC4-6F175D3DCCD1}">
              <a14:hiddenFill xmlns:a14="http://schemas.microsoft.com/office/drawing/2010/main">
                <a:gradFill rotWithShape="0">
                  <a:gsLst>
                    <a:gs pos="0">
                      <a:srgbClr val="FFFF99"/>
                    </a:gs>
                    <a:gs pos="100000">
                      <a:srgbClr val="FFFF99">
                        <a:gamma/>
                        <a:tint val="0"/>
                        <a:invGamma/>
                      </a:srgbClr>
                    </a:gs>
                  </a:gsLst>
                  <a:lin ang="2700000" scaled="1"/>
                </a:gradFill>
              </a14:hiddenFill>
            </a:ext>
            <a:ext uri="{91240B29-F687-4F45-9708-019B960494DF}">
              <a14:hiddenLine xmlns:a14="http://schemas.microsoft.com/office/drawing/2010/main" w="9525">
                <a:solidFill>
                  <a:schemeClr val="tx1"/>
                </a:solidFill>
                <a:miter lim="800000"/>
                <a:headEnd/>
                <a:tailEnd/>
              </a14:hiddenLine>
            </a:ext>
          </a:extLst>
        </p:spPr>
        <p:txBody>
          <a:bodyPr anchor="ctr"/>
          <a:lstStyle>
            <a:lvl1pPr marL="0" indent="0" defTabSz="566738">
              <a:defRPr sz="2400"/>
            </a:lvl1pPr>
          </a:lstStyle>
          <a:p>
            <a:pPr lvl="0"/>
            <a:r>
              <a:rPr lang="ja-JP" altLang="en-US" noProof="0"/>
              <a:t>マスター タイトルの書式設定</a:t>
            </a:r>
            <a:endParaRPr lang="ja-JP" altLang="en-US" noProof="0" dirty="0"/>
          </a:p>
        </p:txBody>
      </p:sp>
      <p:sp>
        <p:nvSpPr>
          <p:cNvPr id="195588" name="Rectangle 4"/>
          <p:cNvSpPr>
            <a:spLocks noGrp="1" noChangeArrowheads="1"/>
          </p:cNvSpPr>
          <p:nvPr>
            <p:ph type="subTitle" idx="1"/>
          </p:nvPr>
        </p:nvSpPr>
        <p:spPr>
          <a:xfrm>
            <a:off x="5106988" y="4597400"/>
            <a:ext cx="4525962" cy="1444625"/>
          </a:xfrm>
        </p:spPr>
        <p:txBody>
          <a:bodyPr anchor="ctr"/>
          <a:lstStyle>
            <a:lvl1pPr marL="0" indent="0" algn="r">
              <a:buFont typeface="Wingdings" pitchFamily="2" charset="2"/>
              <a:buNone/>
              <a:defRPr sz="1600" b="1"/>
            </a:lvl1pPr>
          </a:lstStyle>
          <a:p>
            <a:pPr lvl="0"/>
            <a:r>
              <a:rPr lang="ja-JP" altLang="en-US" noProof="0"/>
              <a:t>マスター サブタイトルの書式設定</a:t>
            </a:r>
            <a:endParaRPr lang="ja-JP" altLang="en-US" noProof="0" dirty="0"/>
          </a:p>
        </p:txBody>
      </p:sp>
      <p:sp>
        <p:nvSpPr>
          <p:cNvPr id="195589" name="Rectangle 5"/>
          <p:cNvSpPr>
            <a:spLocks noGrp="1" noChangeArrowheads="1"/>
          </p:cNvSpPr>
          <p:nvPr>
            <p:ph type="dt" sz="half" idx="2"/>
          </p:nvPr>
        </p:nvSpPr>
        <p:spPr bwMode="auto">
          <a:xfrm>
            <a:off x="495300" y="6553200"/>
            <a:ext cx="2311400" cy="2286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endParaRPr lang="en-US" altLang="ja-JP"/>
          </a:p>
        </p:txBody>
      </p:sp>
      <p:sp>
        <p:nvSpPr>
          <p:cNvPr id="195590" name="Rectangle 6"/>
          <p:cNvSpPr>
            <a:spLocks noGrp="1" noChangeArrowheads="1"/>
          </p:cNvSpPr>
          <p:nvPr>
            <p:ph type="ftr" sz="quarter" idx="3"/>
          </p:nvPr>
        </p:nvSpPr>
        <p:spPr>
          <a:xfrm>
            <a:off x="2327876" y="6553200"/>
            <a:ext cx="5240858" cy="304800"/>
          </a:xfrm>
          <a:prstGeom prst="rect">
            <a:avLst/>
          </a:prstGeom>
          <a:extLst>
            <a:ext uri="{91240B29-F687-4F45-9708-019B960494DF}">
              <a14:hiddenLine xmlns:a14="http://schemas.microsoft.com/office/drawing/2010/main" w="9525">
                <a:solidFill>
                  <a:schemeClr val="tx1"/>
                </a:solidFill>
                <a:miter lim="800000"/>
                <a:headEnd/>
                <a:tailEnd/>
              </a14:hiddenLine>
            </a:ext>
          </a:extLst>
        </p:spPr>
        <p:txBody>
          <a:bodyPr lIns="91440"/>
          <a:lstStyle>
            <a:lvl1pPr algn="ctr">
              <a:defRPr kumimoji="0">
                <a:latin typeface="Arial" charset="0"/>
              </a:defRPr>
            </a:lvl1pPr>
          </a:lstStyle>
          <a:p>
            <a:r>
              <a:rPr lang="en-US" altLang="ja-JP"/>
              <a:t>.</a:t>
            </a:r>
            <a:endParaRPr lang="en-US" altLang="ja-JP" dirty="0"/>
          </a:p>
        </p:txBody>
      </p:sp>
      <p:sp>
        <p:nvSpPr>
          <p:cNvPr id="195671" name="Rectangle 87"/>
          <p:cNvSpPr>
            <a:spLocks noChangeArrowheads="1"/>
          </p:cNvSpPr>
          <p:nvPr/>
        </p:nvSpPr>
        <p:spPr bwMode="auto">
          <a:xfrm rot="-21600000">
            <a:off x="1136576" y="422275"/>
            <a:ext cx="8769424" cy="74613"/>
          </a:xfrm>
          <a:prstGeom prst="rect">
            <a:avLst/>
          </a:prstGeom>
          <a:solidFill>
            <a:srgbClr val="FF9900"/>
          </a:soli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pic>
        <p:nvPicPr>
          <p:cNvPr id="12" name="Picture 2" descr="P:\7_管理\06_総務\01_ロゴデータ\00_アクティブ アンド カンパニー\AAC_logo\aac-group_2013070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6" name="Rectangle 4"/>
          <p:cNvSpPr txBox="1">
            <a:spLocks noChangeArrowheads="1"/>
          </p:cNvSpPr>
          <p:nvPr/>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3" name="図 12" descr="アプリケーション が含まれている画像&#10;&#10;自動的に生成された説明">
            <a:extLst>
              <a:ext uri="{FF2B5EF4-FFF2-40B4-BE49-F238E27FC236}">
                <a16:creationId xmlns:a16="http://schemas.microsoft.com/office/drawing/2014/main" id="{F98BA9AD-E83D-C347-A6E4-BA9BC51C169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9010" t="28693" r="17318" b="29304"/>
          <a:stretch/>
        </p:blipFill>
        <p:spPr>
          <a:xfrm>
            <a:off x="280790" y="4991157"/>
            <a:ext cx="800802" cy="536192"/>
          </a:xfrm>
          <a:prstGeom prst="rect">
            <a:avLst/>
          </a:prstGeom>
          <a:ln>
            <a:solidFill>
              <a:schemeClr val="bg1">
                <a:lumMod val="75000"/>
              </a:schemeClr>
            </a:solidFill>
          </a:ln>
        </p:spPr>
      </p:pic>
      <p:pic>
        <p:nvPicPr>
          <p:cNvPr id="20"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488" t="1009" r="666" b="1310"/>
          <a:stretch/>
        </p:blipFill>
        <p:spPr bwMode="auto">
          <a:xfrm>
            <a:off x="280790" y="5587692"/>
            <a:ext cx="799200" cy="458468"/>
          </a:xfrm>
          <a:prstGeom prst="rect">
            <a:avLst/>
          </a:prstGeom>
          <a:noFill/>
          <a:ln w="9525">
            <a:solidFill>
              <a:schemeClr val="bg1">
                <a:lumMod val="75000"/>
              </a:schemeClr>
            </a:solidFill>
            <a:miter lim="800000"/>
            <a:headEnd/>
            <a:tailEnd/>
          </a:ln>
          <a:extLst>
            <a:ext uri="{909E8E84-426E-40dd-AFC4-6F175D3DCCD1}">
              <a14:hiddenFill xmlns="" xmlns:a14="http://schemas.microsoft.com/office/drawing/2010/main">
                <a:solidFill>
                  <a:schemeClr val="accent1"/>
                </a:solidFill>
              </a14:hiddenFill>
            </a:ext>
          </a:extLst>
        </p:spPr>
      </p:pic>
      <p:pic>
        <p:nvPicPr>
          <p:cNvPr id="15" name="Picture 2" descr="P:\7_管理\06_総務\01_ロゴデータ\00_アクティブ アンド カンパニー\AAC_logo\aac-group_20130704.jp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033" y="77099"/>
            <a:ext cx="914188" cy="759390"/>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4"/>
          <p:cNvSpPr txBox="1">
            <a:spLocks noChangeArrowheads="1"/>
          </p:cNvSpPr>
          <p:nvPr userDrawn="1"/>
        </p:nvSpPr>
        <p:spPr bwMode="auto">
          <a:xfrm>
            <a:off x="1064568" y="4941169"/>
            <a:ext cx="4104456" cy="11653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marL="0" indent="0" algn="r" rtl="0" eaLnBrk="1" fontAlgn="base" hangingPunct="1">
              <a:spcBef>
                <a:spcPct val="20000"/>
              </a:spcBef>
              <a:spcAft>
                <a:spcPct val="0"/>
              </a:spcAft>
              <a:buClr>
                <a:srgbClr val="777777"/>
              </a:buClr>
              <a:buFont typeface="Wingdings" pitchFamily="2" charset="2"/>
              <a:buNone/>
              <a:defRPr kumimoji="1" sz="1600" b="1">
                <a:solidFill>
                  <a:schemeClr val="tx1"/>
                </a:solidFill>
                <a:latin typeface="+mn-lt"/>
                <a:ea typeface="+mn-ea"/>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n-lt"/>
                <a:ea typeface="+mn-ea"/>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n-lt"/>
                <a:ea typeface="+mn-ea"/>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a:lstStyle>
          <a:p>
            <a:pPr algn="l">
              <a:lnSpc>
                <a:spcPct val="120000"/>
              </a:lnSpc>
            </a:pPr>
            <a:r>
              <a:rPr lang="ja-JP" altLang="en-US" sz="1000" b="0" dirty="0">
                <a:latin typeface="Meiryo UI" panose="020B0604030504040204" pitchFamily="50" charset="-128"/>
                <a:ea typeface="Meiryo UI" panose="020B0604030504040204" pitchFamily="50" charset="-128"/>
              </a:rPr>
              <a:t>弊社のコンサルティングプロセスは、組織・人事コンサルティング業界で初めて、</a:t>
            </a:r>
            <a:r>
              <a:rPr lang="en-US" altLang="ja-JP" sz="1000" b="0" dirty="0">
                <a:latin typeface="Meiryo UI" panose="020B0604030504040204" pitchFamily="50" charset="-128"/>
                <a:ea typeface="Meiryo UI" panose="020B0604030504040204" pitchFamily="50" charset="-128"/>
              </a:rPr>
              <a:t>ISO</a:t>
            </a:r>
            <a:r>
              <a:rPr lang="ja-JP" altLang="en-US" sz="1000" b="0" dirty="0">
                <a:latin typeface="Meiryo UI" panose="020B0604030504040204" pitchFamily="50" charset="-128"/>
                <a:ea typeface="Meiryo UI" panose="020B0604030504040204" pitchFamily="50" charset="-128"/>
              </a:rPr>
              <a:t>：</a:t>
            </a:r>
            <a:r>
              <a:rPr lang="en-US" altLang="ja-JP" sz="1000" b="0" dirty="0">
                <a:latin typeface="Meiryo UI" panose="020B0604030504040204" pitchFamily="50" charset="-128"/>
                <a:ea typeface="Meiryo UI" panose="020B0604030504040204" pitchFamily="50" charset="-128"/>
              </a:rPr>
              <a:t>9001/2015</a:t>
            </a:r>
            <a:r>
              <a:rPr lang="ja-JP" altLang="en-US" sz="1000" b="0" dirty="0">
                <a:latin typeface="Meiryo UI" panose="020B0604030504040204" pitchFamily="50" charset="-128"/>
                <a:ea typeface="Meiryo UI" panose="020B0604030504040204" pitchFamily="50" charset="-128"/>
              </a:rPr>
              <a:t>（品質マネジメント）の国際認証を取得しています。</a:t>
            </a:r>
            <a:endParaRPr lang="en-US" altLang="ja-JP" sz="1000" b="0" dirty="0">
              <a:latin typeface="Meiryo UI" panose="020B0604030504040204" pitchFamily="50" charset="-128"/>
              <a:ea typeface="Meiryo UI" panose="020B0604030504040204" pitchFamily="50" charset="-128"/>
            </a:endParaRPr>
          </a:p>
          <a:p>
            <a:pPr algn="l">
              <a:lnSpc>
                <a:spcPct val="120000"/>
              </a:lnSpc>
            </a:pPr>
            <a:endParaRPr lang="ja-JP" altLang="en-US" sz="500" b="0" dirty="0">
              <a:latin typeface="Meiryo UI" panose="020B0604030504040204" pitchFamily="50" charset="-128"/>
              <a:ea typeface="Meiryo UI" panose="020B0604030504040204" pitchFamily="50" charset="-128"/>
            </a:endParaRPr>
          </a:p>
          <a:p>
            <a:pPr marL="0" marR="0" indent="0" algn="l" defTabSz="914400" rtl="0" eaLnBrk="1" fontAlgn="base" latinLnBrk="0" hangingPunct="1">
              <a:lnSpc>
                <a:spcPct val="100000"/>
              </a:lnSpc>
              <a:spcBef>
                <a:spcPct val="20000"/>
              </a:spcBef>
              <a:spcAft>
                <a:spcPct val="0"/>
              </a:spcAft>
              <a:buClr>
                <a:srgbClr val="777777"/>
              </a:buClr>
              <a:buSzTx/>
              <a:buFont typeface="Wingdings" pitchFamily="2" charset="2"/>
              <a:buNone/>
              <a:tabLst/>
              <a:defRPr/>
            </a:pPr>
            <a:r>
              <a:rPr lang="ja-JP" altLang="en-US" sz="1000" b="0" dirty="0">
                <a:latin typeface="Meiryo UI" panose="020B0604030504040204" pitchFamily="50" charset="-128"/>
                <a:ea typeface="Meiryo UI" panose="020B0604030504040204" pitchFamily="50" charset="-128"/>
              </a:rPr>
              <a:t>弊社では、情報セキュリティマネジメントシステム</a:t>
            </a:r>
            <a:r>
              <a:rPr lang="en-US" altLang="ja-JP" sz="1000" b="0" dirty="0">
                <a:latin typeface="Meiryo UI" panose="020B0604030504040204" pitchFamily="50" charset="-128"/>
                <a:ea typeface="Meiryo UI" panose="020B0604030504040204" pitchFamily="50" charset="-128"/>
              </a:rPr>
              <a:t>(ISMS)</a:t>
            </a:r>
            <a:r>
              <a:rPr lang="ja-JP" altLang="en-US" sz="1000" b="0" dirty="0">
                <a:latin typeface="Meiryo UI" panose="020B0604030504040204" pitchFamily="50" charset="-128"/>
                <a:ea typeface="Meiryo UI" panose="020B0604030504040204" pitchFamily="50" charset="-128"/>
              </a:rPr>
              <a:t>を取得し情報セキュリティを中心としたリスクマネジメント及びコーポレートガバナンス　を強化しています。</a:t>
            </a:r>
          </a:p>
        </p:txBody>
      </p:sp>
      <p:pic>
        <p:nvPicPr>
          <p:cNvPr id="19" name="図 18"/>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8064811" y="48086"/>
            <a:ext cx="1568139" cy="336859"/>
          </a:xfrm>
          <a:prstGeom prst="rect">
            <a:avLst/>
          </a:prstGeom>
        </p:spPr>
      </p:pic>
    </p:spTree>
    <p:extLst>
      <p:ext uri="{BB962C8B-B14F-4D97-AF65-F5344CB8AC3E}">
        <p14:creationId xmlns:p14="http://schemas.microsoft.com/office/powerpoint/2010/main" val="38945414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grpSp>
        <p:nvGrpSpPr>
          <p:cNvPr id="5" name="Group 180"/>
          <p:cNvGrpSpPr>
            <a:grpSpLocks/>
          </p:cNvGrpSpPr>
          <p:nvPr/>
        </p:nvGrpSpPr>
        <p:grpSpPr bwMode="auto">
          <a:xfrm>
            <a:off x="273050" y="6480175"/>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2" name="タイトル 1"/>
          <p:cNvSpPr>
            <a:spLocks noGrp="1"/>
          </p:cNvSpPr>
          <p:nvPr>
            <p:ph type="title"/>
          </p:nvPr>
        </p:nvSpPr>
        <p:spPr/>
        <p:txBody>
          <a:bodyPr/>
          <a:lstStyle/>
          <a:p>
            <a:r>
              <a:rPr lang="ja-JP" altLang="en-US"/>
              <a:t>マスター タイトルの書式設定</a:t>
            </a:r>
            <a:endParaRPr lang="ja-JP" altLang="en-US" dirty="0"/>
          </a:p>
        </p:txBody>
      </p:sp>
      <p:sp>
        <p:nvSpPr>
          <p:cNvPr id="3" name="コンテンツ プレースホルダー 2"/>
          <p:cNvSpPr>
            <a:spLocks noGrp="1"/>
          </p:cNvSpPr>
          <p:nvPr>
            <p:ph idx="1"/>
          </p:nvPr>
        </p:nvSpPr>
        <p:spPr/>
        <p:txBody>
          <a:bodyPr/>
          <a:lstStyle>
            <a:lvl1pPr>
              <a:buClrTx/>
              <a:defRPr sz="1400"/>
            </a:lvl1pPr>
            <a:lvl2pPr>
              <a:buClrTx/>
              <a:defRPr sz="1100"/>
            </a:lvl2pPr>
            <a:lvl3pPr>
              <a:buClrTx/>
              <a:defRPr/>
            </a:lvl3pPr>
            <a:lvl4pPr>
              <a:buClrTx/>
              <a:defRPr/>
            </a:lvl4pPr>
            <a:lvl5pPr>
              <a:buClrTx/>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9" name="正方形/長方形 8"/>
          <p:cNvSpPr/>
          <p:nvPr/>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6" name="正方形/長方形 15"/>
          <p:cNvSpPr/>
          <p:nvPr/>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grpSp>
        <p:nvGrpSpPr>
          <p:cNvPr id="13" name="Group 180"/>
          <p:cNvGrpSpPr>
            <a:grpSpLocks/>
          </p:cNvGrpSpPr>
          <p:nvPr userDrawn="1"/>
        </p:nvGrpSpPr>
        <p:grpSpPr bwMode="auto">
          <a:xfrm>
            <a:off x="273050" y="6480175"/>
            <a:ext cx="9359900" cy="379413"/>
            <a:chOff x="1793" y="4082"/>
            <a:chExt cx="4447" cy="239"/>
          </a:xfrm>
        </p:grpSpPr>
        <p:sp>
          <p:nvSpPr>
            <p:cNvPr id="14"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5"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17"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grpSp>
      <p:sp>
        <p:nvSpPr>
          <p:cNvPr id="18" name="正方形/長方形 17"/>
          <p:cNvSpPr/>
          <p:nvPr userDrawn="1"/>
        </p:nvSpPr>
        <p:spPr>
          <a:xfrm>
            <a:off x="272480" y="6477583"/>
            <a:ext cx="5586016" cy="307777"/>
          </a:xfrm>
          <a:prstGeom prst="rect">
            <a:avLst/>
          </a:prstGeom>
        </p:spPr>
        <p:txBody>
          <a:bodyPr wrap="none">
            <a:spAutoFit/>
          </a:bodyPr>
          <a:lstStyle/>
          <a:p>
            <a:r>
              <a:rPr lang="en-US" altLang="ja-JP" dirty="0">
                <a:latin typeface="Meiryo UI" panose="020B0604030504040204" pitchFamily="50" charset="-128"/>
                <a:ea typeface="Meiryo UI" panose="020B0604030504040204" pitchFamily="50" charset="-128"/>
              </a:rPr>
              <a:t>Copyright © Active and Company Group. All Rights Reserved.</a:t>
            </a:r>
          </a:p>
        </p:txBody>
      </p:sp>
      <p:sp>
        <p:nvSpPr>
          <p:cNvPr id="19" name="Rectangle 77"/>
          <p:cNvSpPr>
            <a:spLocks noChangeArrowheads="1"/>
          </p:cNvSpPr>
          <p:nvPr userDrawn="1"/>
        </p:nvSpPr>
        <p:spPr bwMode="auto">
          <a:xfrm rot="-21600000">
            <a:off x="273050"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a:p>
        </p:txBody>
      </p:sp>
      <p:sp>
        <p:nvSpPr>
          <p:cNvPr id="22" name="正方形/長方形 21"/>
          <p:cNvSpPr/>
          <p:nvPr userDrawn="1"/>
        </p:nvSpPr>
        <p:spPr>
          <a:xfrm>
            <a:off x="9562169" y="6517806"/>
            <a:ext cx="399468" cy="246221"/>
          </a:xfrm>
          <a:prstGeom prst="rect">
            <a:avLst/>
          </a:prstGeom>
        </p:spPr>
        <p:txBody>
          <a:bodyPr wrap="none">
            <a:spAutoFit/>
          </a:bodyPr>
          <a:lstStyle/>
          <a:p>
            <a:pPr algn="ctr"/>
            <a:fld id="{54C10C4C-20E2-4CEE-BB6F-6AACEBBB8C13}" type="slidenum">
              <a:rPr lang="en-US" altLang="ja-JP" sz="1000" smtClean="0">
                <a:latin typeface="Meiryo UI" panose="020B0604030504040204" pitchFamily="50" charset="-128"/>
                <a:ea typeface="Meiryo UI" panose="020B0604030504040204" pitchFamily="50" charset="-128"/>
              </a:rPr>
              <a:pPr algn="ctr"/>
              <a:t>‹#›</a:t>
            </a:fld>
            <a:endParaRPr lang="en-US" altLang="ja-JP" sz="1000" dirty="0">
              <a:latin typeface="Meiryo UI" panose="020B0604030504040204" pitchFamily="50" charset="-128"/>
              <a:ea typeface="Meiryo UI" panose="020B0604030504040204" pitchFamily="50" charset="-128"/>
            </a:endParaRPr>
          </a:p>
        </p:txBody>
      </p:sp>
      <p:pic>
        <p:nvPicPr>
          <p:cNvPr id="23" name="図 2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62926" y="161133"/>
            <a:ext cx="1899243" cy="407985"/>
          </a:xfrm>
          <a:prstGeom prst="rect">
            <a:avLst/>
          </a:prstGeom>
        </p:spPr>
      </p:pic>
    </p:spTree>
    <p:extLst>
      <p:ext uri="{BB962C8B-B14F-4D97-AF65-F5344CB8AC3E}">
        <p14:creationId xmlns:p14="http://schemas.microsoft.com/office/powerpoint/2010/main" val="232796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中表紙">
    <p:spTree>
      <p:nvGrpSpPr>
        <p:cNvPr id="1" name=""/>
        <p:cNvGrpSpPr/>
        <p:nvPr/>
      </p:nvGrpSpPr>
      <p:grpSpPr>
        <a:xfrm>
          <a:off x="0" y="0"/>
          <a:ext cx="0" cy="0"/>
          <a:chOff x="0" y="0"/>
          <a:chExt cx="0" cy="0"/>
        </a:xfrm>
      </p:grpSpPr>
      <p:sp>
        <p:nvSpPr>
          <p:cNvPr id="4" name="Rectangle 4"/>
          <p:cNvSpPr>
            <a:spLocks noChangeArrowheads="1"/>
          </p:cNvSpPr>
          <p:nvPr/>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
        <p:nvSpPr>
          <p:cNvPr id="10" name="Rectangle 2"/>
          <p:cNvSpPr>
            <a:spLocks noGrp="1" noChangeArrowheads="1"/>
          </p:cNvSpPr>
          <p:nvPr>
            <p:ph type="title"/>
          </p:nvPr>
        </p:nvSpPr>
        <p:spPr>
          <a:xfrm>
            <a:off x="252046" y="3086101"/>
            <a:ext cx="8773372" cy="487363"/>
          </a:xfrm>
        </p:spPr>
        <p:txBody>
          <a:bodyPr/>
          <a:lstStyle/>
          <a:p>
            <a:r>
              <a:rPr lang="ja-JP" altLang="en-US"/>
              <a:t>マスター タイトルの書式設定</a:t>
            </a:r>
            <a:endParaRPr lang="ja-JP" altLang="en-US" dirty="0"/>
          </a:p>
        </p:txBody>
      </p:sp>
      <p:sp>
        <p:nvSpPr>
          <p:cNvPr id="5" name="Rectangle 4"/>
          <p:cNvSpPr>
            <a:spLocks noChangeArrowheads="1"/>
          </p:cNvSpPr>
          <p:nvPr userDrawn="1"/>
        </p:nvSpPr>
        <p:spPr bwMode="auto">
          <a:xfrm>
            <a:off x="273050" y="3573463"/>
            <a:ext cx="8502650" cy="71437"/>
          </a:xfrm>
          <a:prstGeom prst="rect">
            <a:avLst/>
          </a:prstGeom>
          <a:gradFill rotWithShape="1">
            <a:gsLst>
              <a:gs pos="0">
                <a:srgbClr val="FF9900"/>
              </a:gs>
              <a:gs pos="100000">
                <a:srgbClr val="FFFFFF"/>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lvl1pPr algn="l" eaLnBrk="0" hangingPunct="0">
              <a:spcBef>
                <a:spcPct val="20000"/>
              </a:spcBef>
              <a:buClr>
                <a:srgbClr val="777777"/>
              </a:buClr>
              <a:buFont typeface="Wingdings" pitchFamily="2" charset="2"/>
              <a:buChar char="n"/>
              <a:defRPr kumimoji="1" sz="1200">
                <a:solidFill>
                  <a:schemeClr val="tx1"/>
                </a:solidFill>
                <a:latin typeface="ＭＳ Ｐゴシック" charset="-128"/>
                <a:ea typeface="ＭＳ Ｐゴシック" charset="-128"/>
              </a:defRPr>
            </a:lvl1pPr>
            <a:lvl2pPr marL="742950" indent="-285750" algn="l" eaLnBrk="0" hangingPunct="0">
              <a:spcBef>
                <a:spcPct val="20000"/>
              </a:spcBef>
              <a:buClr>
                <a:srgbClr val="777777"/>
              </a:buClr>
              <a:buFont typeface="Wingdings" pitchFamily="2" charset="2"/>
              <a:buChar char="n"/>
              <a:defRPr kumimoji="1" sz="1000">
                <a:solidFill>
                  <a:schemeClr val="tx1"/>
                </a:solidFill>
                <a:latin typeface="ＭＳ Ｐゴシック" charset="-128"/>
                <a:ea typeface="ＭＳ Ｐゴシック" charset="-128"/>
              </a:defRPr>
            </a:lvl2pPr>
            <a:lvl3pPr marL="1143000" indent="-228600" algn="l" eaLnBrk="0" hangingPunct="0">
              <a:spcBef>
                <a:spcPct val="20000"/>
              </a:spcBef>
              <a:buClr>
                <a:srgbClr val="777777"/>
              </a:buClr>
              <a:buFont typeface="Wingdings" pitchFamily="2" charset="2"/>
              <a:buChar char="n"/>
              <a:defRPr kumimoji="1" sz="900">
                <a:solidFill>
                  <a:schemeClr val="tx1"/>
                </a:solidFill>
                <a:latin typeface="ＭＳ Ｐゴシック" charset="-128"/>
                <a:ea typeface="ＭＳ Ｐゴシック" charset="-128"/>
              </a:defRPr>
            </a:lvl3pPr>
            <a:lvl4pPr marL="16002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4pPr>
            <a:lvl5pPr marL="2057400" indent="-228600" algn="l" eaLnBrk="0" hangingPunct="0">
              <a:spcBef>
                <a:spcPct val="20000"/>
              </a:spcBef>
              <a:buClr>
                <a:srgbClr val="777777"/>
              </a:buClr>
              <a:buFont typeface="Wingdings" pitchFamily="2" charset="2"/>
              <a:buChar char="n"/>
              <a:defRPr kumimoji="1" sz="800">
                <a:solidFill>
                  <a:schemeClr val="tx1"/>
                </a:solidFill>
                <a:latin typeface="ＭＳ Ｐゴシック" charset="-128"/>
                <a:ea typeface="ＭＳ Ｐゴシック" charset="-128"/>
              </a:defRPr>
            </a:lvl5pPr>
            <a:lvl6pPr marL="25146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6pPr>
            <a:lvl7pPr marL="29718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7pPr>
            <a:lvl8pPr marL="34290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8pPr>
            <a:lvl9pPr marL="3886200" indent="-228600" eaLnBrk="0" fontAlgn="base" hangingPunct="0">
              <a:spcBef>
                <a:spcPct val="20000"/>
              </a:spcBef>
              <a:spcAft>
                <a:spcPct val="0"/>
              </a:spcAft>
              <a:buClr>
                <a:srgbClr val="777777"/>
              </a:buClr>
              <a:buFont typeface="Wingdings" pitchFamily="2" charset="2"/>
              <a:buChar char="n"/>
              <a:defRPr kumimoji="1" sz="800">
                <a:solidFill>
                  <a:schemeClr val="tx1"/>
                </a:solidFill>
                <a:latin typeface="ＭＳ Ｐゴシック" charset="-128"/>
                <a:ea typeface="ＭＳ Ｐゴシック" charset="-128"/>
              </a:defRPr>
            </a:lvl9pPr>
          </a:lstStyle>
          <a:p>
            <a:pPr algn="ctr" eaLnBrk="1" hangingPunct="1">
              <a:spcBef>
                <a:spcPct val="0"/>
              </a:spcBef>
              <a:buClrTx/>
              <a:buFontTx/>
              <a:buNone/>
            </a:pPr>
            <a:endParaRPr lang="ja-JP" altLang="en-US" sz="1000" dirty="0"/>
          </a:p>
        </p:txBody>
      </p:sp>
    </p:spTree>
    <p:extLst>
      <p:ext uri="{BB962C8B-B14F-4D97-AF65-F5344CB8AC3E}">
        <p14:creationId xmlns:p14="http://schemas.microsoft.com/office/powerpoint/2010/main" val="2635590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裏表紙">
    <p:spTree>
      <p:nvGrpSpPr>
        <p:cNvPr id="1" name=""/>
        <p:cNvGrpSpPr/>
        <p:nvPr/>
      </p:nvGrpSpPr>
      <p:grpSpPr>
        <a:xfrm>
          <a:off x="0" y="0"/>
          <a:ext cx="0" cy="0"/>
          <a:chOff x="0" y="0"/>
          <a:chExt cx="0" cy="0"/>
        </a:xfrm>
      </p:grpSpPr>
      <p:pic>
        <p:nvPicPr>
          <p:cNvPr id="6" name="図 5"/>
          <p:cNvPicPr>
            <a:picLocks noChangeAspect="1"/>
          </p:cNvPicPr>
          <p:nvPr userDrawn="1"/>
        </p:nvPicPr>
        <p:blipFill rotWithShape="1">
          <a:blip r:embed="rId2">
            <a:extLst>
              <a:ext uri="{28A0092B-C50C-407E-A947-70E740481C1C}">
                <a14:useLocalDpi xmlns:a14="http://schemas.microsoft.com/office/drawing/2010/main" val="0"/>
              </a:ext>
            </a:extLst>
          </a:blip>
          <a:srcRect t="6946" b="22206"/>
          <a:stretch/>
        </p:blipFill>
        <p:spPr>
          <a:xfrm>
            <a:off x="1280592" y="1556792"/>
            <a:ext cx="7405007" cy="3672408"/>
          </a:xfrm>
          <a:prstGeom prst="rect">
            <a:avLst/>
          </a:prstGeom>
        </p:spPr>
      </p:pic>
    </p:spTree>
    <p:extLst>
      <p:ext uri="{BB962C8B-B14F-4D97-AF65-F5344CB8AC3E}">
        <p14:creationId xmlns:p14="http://schemas.microsoft.com/office/powerpoint/2010/main" val="2617092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grpSp>
        <p:nvGrpSpPr>
          <p:cNvPr id="5" name="Group 180"/>
          <p:cNvGrpSpPr>
            <a:grpSpLocks/>
          </p:cNvGrpSpPr>
          <p:nvPr userDrawn="1"/>
        </p:nvGrpSpPr>
        <p:grpSpPr bwMode="auto">
          <a:xfrm>
            <a:off x="273052" y="6480180"/>
            <a:ext cx="9359900" cy="379413"/>
            <a:chOff x="1793" y="4082"/>
            <a:chExt cx="4447" cy="239"/>
          </a:xfrm>
        </p:grpSpPr>
        <p:sp>
          <p:nvSpPr>
            <p:cNvPr id="6" name="Rectangle 125"/>
            <p:cNvSpPr>
              <a:spLocks noChangeArrowheads="1"/>
            </p:cNvSpPr>
            <p:nvPr/>
          </p:nvSpPr>
          <p:spPr bwMode="auto">
            <a:xfrm rot="-21600000">
              <a:off x="1793" y="4082"/>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sz="1350"/>
            </a:p>
          </p:txBody>
        </p:sp>
        <p:sp>
          <p:nvSpPr>
            <p:cNvPr id="7" name="Rectangle 178"/>
            <p:cNvSpPr>
              <a:spLocks noChangeArrowheads="1"/>
            </p:cNvSpPr>
            <p:nvPr/>
          </p:nvSpPr>
          <p:spPr bwMode="auto">
            <a:xfrm rot="-21600000">
              <a:off x="1793" y="4177"/>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sz="1350"/>
            </a:p>
          </p:txBody>
        </p:sp>
        <p:sp>
          <p:nvSpPr>
            <p:cNvPr id="8" name="Rectangle 179"/>
            <p:cNvSpPr>
              <a:spLocks noChangeArrowheads="1"/>
            </p:cNvSpPr>
            <p:nvPr/>
          </p:nvSpPr>
          <p:spPr bwMode="auto">
            <a:xfrm rot="-21600000">
              <a:off x="1793" y="4273"/>
              <a:ext cx="4447" cy="48"/>
            </a:xfrm>
            <a:prstGeom prst="rect">
              <a:avLst/>
            </a:prstGeom>
            <a:gradFill rotWithShape="1">
              <a:gsLst>
                <a:gs pos="0">
                  <a:srgbClr val="FF9900">
                    <a:gamma/>
                    <a:tint val="0"/>
                    <a:invGamma/>
                  </a:srgbClr>
                </a:gs>
                <a:gs pos="100000">
                  <a:srgbClr val="FF9900"/>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sz="1350"/>
            </a:p>
          </p:txBody>
        </p:sp>
      </p:grpSp>
      <p:sp>
        <p:nvSpPr>
          <p:cNvPr id="2" name="タイトル 1"/>
          <p:cNvSpPr>
            <a:spLocks noGrp="1"/>
          </p:cNvSpPr>
          <p:nvPr>
            <p:ph type="title"/>
          </p:nvPr>
        </p:nvSpPr>
        <p:spPr/>
        <p:txBody>
          <a:bodyPr/>
          <a:lstStyle/>
          <a:p>
            <a:r>
              <a:rPr lang="ja-JP" altLang="en-US" dirty="0"/>
              <a:t>マスター タイトルの書式設定</a:t>
            </a:r>
          </a:p>
        </p:txBody>
      </p:sp>
      <p:sp>
        <p:nvSpPr>
          <p:cNvPr id="9" name="正方形/長方形 8"/>
          <p:cNvSpPr/>
          <p:nvPr userDrawn="1"/>
        </p:nvSpPr>
        <p:spPr>
          <a:xfrm>
            <a:off x="272482" y="6477583"/>
            <a:ext cx="5413149" cy="300082"/>
          </a:xfrm>
          <a:prstGeom prst="rect">
            <a:avLst/>
          </a:prstGeom>
        </p:spPr>
        <p:txBody>
          <a:bodyPr wrap="none">
            <a:spAutoFit/>
          </a:bodyPr>
          <a:lstStyle/>
          <a:p>
            <a:r>
              <a:rPr lang="en-US" altLang="ja-JP" sz="1350" dirty="0">
                <a:latin typeface="Meiryo UI" panose="020B0604030504040204" pitchFamily="50" charset="-128"/>
                <a:ea typeface="Meiryo UI" panose="020B0604030504040204" pitchFamily="50" charset="-128"/>
              </a:rPr>
              <a:t>Copyright © Active and Company Group. All Rights Reserved.</a:t>
            </a:r>
          </a:p>
        </p:txBody>
      </p:sp>
      <p:sp>
        <p:nvSpPr>
          <p:cNvPr id="10" name="Rectangle 77"/>
          <p:cNvSpPr>
            <a:spLocks noChangeArrowheads="1"/>
          </p:cNvSpPr>
          <p:nvPr userDrawn="1"/>
        </p:nvSpPr>
        <p:spPr bwMode="auto">
          <a:xfrm rot="-21600000">
            <a:off x="273052" y="609599"/>
            <a:ext cx="8503200" cy="71440"/>
          </a:xfrm>
          <a:prstGeom prst="rect">
            <a:avLst/>
          </a:prstGeom>
          <a:gradFill rotWithShape="1">
            <a:gsLst>
              <a:gs pos="0">
                <a:srgbClr val="FF9900"/>
              </a:gs>
              <a:gs pos="100000">
                <a:srgbClr val="FF9900">
                  <a:gamma/>
                  <a:tint val="0"/>
                  <a:invGamma/>
                </a:srgbClr>
              </a:gs>
            </a:gsLst>
            <a:lin ang="0" scaled="1"/>
          </a:gradFill>
          <a:ln>
            <a:noFill/>
          </a:ln>
          <a:extLst>
            <a:ext uri="{91240B29-F687-4F45-9708-019B960494DF}">
              <a14:hiddenLine xmlns:a14="http://schemas.microsoft.com/office/drawing/2010/main" w="9525" cap="rnd">
                <a:solidFill>
                  <a:schemeClr val="tx1"/>
                </a:solidFill>
                <a:prstDash val="sysDot"/>
                <a:miter lim="800000"/>
                <a:headEnd/>
                <a:tailEnd/>
              </a14:hiddenLine>
            </a:ext>
          </a:extLst>
        </p:spPr>
        <p:txBody>
          <a:bodyPr wrap="none" anchor="ctr"/>
          <a:lstStyle/>
          <a:p>
            <a:endParaRPr lang="ja-JP" altLang="en-US" sz="1350"/>
          </a:p>
        </p:txBody>
      </p:sp>
      <p:pic>
        <p:nvPicPr>
          <p:cNvPr id="11" name="Picture 177" descr="logo_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9004302" y="1593"/>
            <a:ext cx="901701" cy="7064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Picture 2" descr="C:\Users\joono\Desktop\サイレコ提案書\saireco_logo_fin_20170518\png\saireco_logo_02.png"/>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146927" y="181520"/>
            <a:ext cx="1857375" cy="368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932015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94563" name="Rectangle 3"/>
          <p:cNvSpPr>
            <a:spLocks noGrp="1" noChangeArrowheads="1"/>
          </p:cNvSpPr>
          <p:nvPr>
            <p:ph type="title"/>
          </p:nvPr>
        </p:nvSpPr>
        <p:spPr bwMode="auto">
          <a:xfrm>
            <a:off x="273050" y="122238"/>
            <a:ext cx="6840189" cy="487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rnd">
                <a:solidFill>
                  <a:schemeClr val="tx1"/>
                </a:solidFill>
                <a:prstDash val="sysDot"/>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ja-JP" altLang="en-US" dirty="0"/>
              <a:t>マスタ タイトルの書式設定</a:t>
            </a:r>
          </a:p>
        </p:txBody>
      </p:sp>
      <p:sp>
        <p:nvSpPr>
          <p:cNvPr id="194564" name="Rectangle 4"/>
          <p:cNvSpPr>
            <a:spLocks noGrp="1" noChangeArrowheads="1"/>
          </p:cNvSpPr>
          <p:nvPr>
            <p:ph type="body" idx="1"/>
          </p:nvPr>
        </p:nvSpPr>
        <p:spPr bwMode="auto">
          <a:xfrm>
            <a:off x="273050" y="762000"/>
            <a:ext cx="9359900" cy="563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Tree>
    <p:extLst>
      <p:ext uri="{BB962C8B-B14F-4D97-AF65-F5344CB8AC3E}">
        <p14:creationId xmlns:p14="http://schemas.microsoft.com/office/powerpoint/2010/main" val="212109262"/>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Lst>
  <p:hf hdr="0" dt="0"/>
  <p:txStyles>
    <p:titleStyle>
      <a:lvl1pPr marL="174625" indent="-174625" algn="l" rtl="0" eaLnBrk="1" fontAlgn="base" hangingPunct="1">
        <a:spcBef>
          <a:spcPct val="0"/>
        </a:spcBef>
        <a:spcAft>
          <a:spcPct val="0"/>
        </a:spcAft>
        <a:defRPr kumimoji="1">
          <a:solidFill>
            <a:schemeClr val="tx1"/>
          </a:solidFill>
          <a:latin typeface="Meiryo UI" panose="020B0604030504040204" pitchFamily="50" charset="-128"/>
          <a:ea typeface="Meiryo UI" panose="020B0604030504040204" pitchFamily="50" charset="-128"/>
          <a:cs typeface="+mj-cs"/>
        </a:defRPr>
      </a:lvl1pPr>
      <a:lvl2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2pPr>
      <a:lvl3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3pPr>
      <a:lvl4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4pPr>
      <a:lvl5pPr marL="1746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5pPr>
      <a:lvl6pPr marL="6318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6pPr>
      <a:lvl7pPr marL="10890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7pPr>
      <a:lvl8pPr marL="15462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8pPr>
      <a:lvl9pPr marL="2003425" indent="-174625" algn="l" rtl="0" eaLnBrk="1" fontAlgn="base" hangingPunct="1">
        <a:spcBef>
          <a:spcPct val="0"/>
        </a:spcBef>
        <a:spcAft>
          <a:spcPct val="0"/>
        </a:spcAft>
        <a:defRPr kumimoji="1">
          <a:solidFill>
            <a:schemeClr val="tx1"/>
          </a:solidFill>
          <a:latin typeface="ＭＳ Ｐゴシック" charset="-128"/>
          <a:ea typeface="ＭＳ Ｐゴシック" charset="-128"/>
        </a:defRPr>
      </a:lvl9pPr>
    </p:titleStyle>
    <p:bodyStyle>
      <a:lvl1pPr marL="193675" indent="-193675" algn="l" rtl="0" eaLnBrk="1" fontAlgn="base" hangingPunct="1">
        <a:spcBef>
          <a:spcPct val="20000"/>
        </a:spcBef>
        <a:spcAft>
          <a:spcPct val="0"/>
        </a:spcAft>
        <a:buClr>
          <a:srgbClr val="777777"/>
        </a:buClr>
        <a:buFont typeface="Wingdings" pitchFamily="2" charset="2"/>
        <a:buChar char="n"/>
        <a:defRPr kumimoji="1" sz="1200">
          <a:solidFill>
            <a:schemeClr val="tx1"/>
          </a:solidFill>
          <a:latin typeface="Meiryo UI" panose="020B0604030504040204" pitchFamily="50" charset="-128"/>
          <a:ea typeface="Meiryo UI" panose="020B0604030504040204" pitchFamily="50" charset="-128"/>
          <a:cs typeface="+mn-cs"/>
        </a:defRPr>
      </a:lvl1pPr>
      <a:lvl2pPr marL="566738" indent="-182563" algn="l" rtl="0" eaLnBrk="1" fontAlgn="base" hangingPunct="1">
        <a:spcBef>
          <a:spcPct val="20000"/>
        </a:spcBef>
        <a:spcAft>
          <a:spcPct val="0"/>
        </a:spcAft>
        <a:buClr>
          <a:srgbClr val="777777"/>
        </a:buClr>
        <a:buFont typeface="Wingdings" pitchFamily="2" charset="2"/>
        <a:buChar char="n"/>
        <a:defRPr kumimoji="1" sz="1000">
          <a:solidFill>
            <a:schemeClr val="tx1"/>
          </a:solidFill>
          <a:latin typeface="Meiryo UI" panose="020B0604030504040204" pitchFamily="50" charset="-128"/>
          <a:ea typeface="Meiryo UI" panose="020B0604030504040204" pitchFamily="50" charset="-128"/>
        </a:defRPr>
      </a:lvl2pPr>
      <a:lvl3pPr marL="950913" indent="-193675" algn="l" rtl="0" eaLnBrk="1" fontAlgn="base" hangingPunct="1">
        <a:spcBef>
          <a:spcPct val="20000"/>
        </a:spcBef>
        <a:spcAft>
          <a:spcPct val="0"/>
        </a:spcAft>
        <a:buClr>
          <a:srgbClr val="777777"/>
        </a:buClr>
        <a:buFont typeface="Wingdings" pitchFamily="2" charset="2"/>
        <a:buChar char="n"/>
        <a:defRPr kumimoji="1" sz="900">
          <a:solidFill>
            <a:schemeClr val="tx1"/>
          </a:solidFill>
          <a:latin typeface="Meiryo UI" panose="020B0604030504040204" pitchFamily="50" charset="-128"/>
          <a:ea typeface="Meiryo UI" panose="020B0604030504040204" pitchFamily="50" charset="-128"/>
        </a:defRPr>
      </a:lvl3pPr>
      <a:lvl4pPr marL="1333500" indent="-192088"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4pPr>
      <a:lvl5pPr marL="17113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eiryo UI" panose="020B0604030504040204" pitchFamily="50" charset="-128"/>
          <a:ea typeface="Meiryo UI" panose="020B0604030504040204" pitchFamily="50" charset="-128"/>
        </a:defRPr>
      </a:lvl5pPr>
      <a:lvl6pPr marL="21685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6pPr>
      <a:lvl7pPr marL="26257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7pPr>
      <a:lvl8pPr marL="30829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8pPr>
      <a:lvl9pPr marL="3540125" indent="-187325" algn="l" rtl="0" eaLnBrk="1" fontAlgn="base" hangingPunct="1">
        <a:spcBef>
          <a:spcPct val="20000"/>
        </a:spcBef>
        <a:spcAft>
          <a:spcPct val="0"/>
        </a:spcAft>
        <a:buClr>
          <a:srgbClr val="777777"/>
        </a:buClr>
        <a:buFont typeface="Wingdings" pitchFamily="2" charset="2"/>
        <a:buChar char="n"/>
        <a:defRPr kumimoji="1" sz="8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2.xml"/><Relationship Id="rId5" Type="http://schemas.openxmlformats.org/officeDocument/2006/relationships/image" Target="../media/image20.jpeg"/><Relationship Id="rId4" Type="http://schemas.openxmlformats.org/officeDocument/2006/relationships/image" Target="../media/image16.png"/></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slide" Target="slide3.xml"/><Relationship Id="rId1" Type="http://schemas.openxmlformats.org/officeDocument/2006/relationships/slideLayout" Target="../slideLayouts/slideLayout5.xml"/><Relationship Id="rId5" Type="http://schemas.openxmlformats.org/officeDocument/2006/relationships/slide" Target="slide11.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7906" name="Rectangle 2"/>
          <p:cNvSpPr>
            <a:spLocks noGrp="1" noChangeArrowheads="1"/>
          </p:cNvSpPr>
          <p:nvPr>
            <p:ph type="ctrTitle"/>
          </p:nvPr>
        </p:nvSpPr>
        <p:spPr>
          <a:xfrm>
            <a:off x="279219" y="2704310"/>
            <a:ext cx="9353731" cy="1423988"/>
          </a:xfrm>
        </p:spPr>
        <p:txBody>
          <a:bodyPr/>
          <a:lstStyle/>
          <a:p>
            <a:r>
              <a:rPr lang="ja-JP" altLang="en-US" dirty="0"/>
              <a:t>サイレコ</a:t>
            </a:r>
            <a:r>
              <a:rPr lang="en-US" altLang="ja-JP" dirty="0"/>
              <a:t>_</a:t>
            </a:r>
            <a:r>
              <a:rPr lang="ja-JP" altLang="en-US" dirty="0"/>
              <a:t>二要素認証</a:t>
            </a:r>
            <a:r>
              <a:rPr lang="en-US" altLang="ja-JP" dirty="0"/>
              <a:t>_</a:t>
            </a:r>
            <a:r>
              <a:rPr lang="ja-JP" altLang="en-US" dirty="0"/>
              <a:t>マニュアル</a:t>
            </a:r>
            <a:endParaRPr lang="ja-JP" altLang="ja-JP" dirty="0"/>
          </a:p>
        </p:txBody>
      </p:sp>
      <p:sp>
        <p:nvSpPr>
          <p:cNvPr id="507907" name="Rectangle 3"/>
          <p:cNvSpPr>
            <a:spLocks noGrp="1" noChangeArrowheads="1"/>
          </p:cNvSpPr>
          <p:nvPr>
            <p:ph type="subTitle" idx="1"/>
          </p:nvPr>
        </p:nvSpPr>
        <p:spPr/>
        <p:txBody>
          <a:bodyPr/>
          <a:lstStyle/>
          <a:p>
            <a:r>
              <a:rPr lang="ja-JP" altLang="en-US" dirty="0"/>
              <a:t>株式会社アクティブ アンド カンパニー</a:t>
            </a:r>
            <a:endParaRPr lang="en-US" altLang="ja-JP" dirty="0"/>
          </a:p>
          <a:p>
            <a:r>
              <a:rPr lang="ja-JP" altLang="en-US" dirty="0"/>
              <a:t>サイレコサポートセンター</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図 26">
            <a:extLst>
              <a:ext uri="{FF2B5EF4-FFF2-40B4-BE49-F238E27FC236}">
                <a16:creationId xmlns:a16="http://schemas.microsoft.com/office/drawing/2014/main" id="{DFD6A8F1-B99B-A558-01D1-D82C39F2E4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6798" y="1565176"/>
            <a:ext cx="2782377" cy="259831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3" name="コンテンツ プレースホルダー 2"/>
          <p:cNvSpPr>
            <a:spLocks noGrp="1"/>
          </p:cNvSpPr>
          <p:nvPr>
            <p:ph idx="1"/>
          </p:nvPr>
        </p:nvSpPr>
        <p:spPr>
          <a:xfrm>
            <a:off x="273050" y="762000"/>
            <a:ext cx="9359900" cy="695542"/>
          </a:xfrm>
        </p:spPr>
        <p:txBody>
          <a:bodyPr/>
          <a:lstStyle/>
          <a:p>
            <a:endParaRPr lang="en-US" altLang="ja-JP" sz="1200" dirty="0">
              <a:latin typeface="+mn-ea"/>
            </a:endParaRPr>
          </a:p>
          <a:p>
            <a:endParaRPr lang="en-US" altLang="ja-JP" sz="1200" dirty="0">
              <a:latin typeface="+mn-ea"/>
            </a:endParaRPr>
          </a:p>
          <a:p>
            <a:r>
              <a:rPr lang="ja-JP" altLang="en-US" sz="1200" dirty="0">
                <a:latin typeface="+mn-ea"/>
              </a:rPr>
              <a:t>サイレコログイン</a:t>
            </a:r>
            <a:r>
              <a:rPr lang="en-US" altLang="ja-JP" sz="1200" dirty="0">
                <a:latin typeface="+mn-ea"/>
              </a:rPr>
              <a:t>ID</a:t>
            </a:r>
            <a:r>
              <a:rPr lang="ja-JP" altLang="en-US" sz="1200" dirty="0">
                <a:latin typeface="+mn-ea"/>
              </a:rPr>
              <a:t>・パスワード入力後、以下の画面が表示されます。</a:t>
            </a: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endParaRPr lang="en-US" altLang="ja-JP" sz="1200" dirty="0">
              <a:latin typeface="+mn-ea"/>
            </a:endParaRPr>
          </a:p>
          <a:p>
            <a:pPr marL="0" indent="0">
              <a:buNone/>
            </a:pPr>
            <a:r>
              <a:rPr lang="ja-JP" altLang="en-US" sz="1200" dirty="0">
                <a:latin typeface="+mn-ea"/>
              </a:rPr>
              <a:t>■無効な携帯番号の従業員には送信時、以下のエラーが表示されます。　</a:t>
            </a:r>
            <a:endParaRPr lang="en-US" altLang="ja-JP" sz="1200" dirty="0">
              <a:latin typeface="+mn-ea"/>
            </a:endParaRPr>
          </a:p>
          <a:p>
            <a:pPr marL="0" indent="0">
              <a:buNone/>
            </a:pPr>
            <a:endParaRPr lang="ja-JP" altLang="en-US" sz="1200" dirty="0"/>
          </a:p>
        </p:txBody>
      </p:sp>
      <p:sp>
        <p:nvSpPr>
          <p:cNvPr id="12" name="テキスト ボックス 11"/>
          <p:cNvSpPr txBox="1"/>
          <p:nvPr/>
        </p:nvSpPr>
        <p:spPr>
          <a:xfrm>
            <a:off x="6393160" y="1372256"/>
            <a:ext cx="3168352" cy="738664"/>
          </a:xfrm>
          <a:prstGeom prst="rect">
            <a:avLst/>
          </a:prstGeom>
          <a:noFill/>
        </p:spPr>
        <p:txBody>
          <a:bodyPr wrap="square" rtlCol="0">
            <a:spAutoFit/>
          </a:bodyPr>
          <a:lstStyle/>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認証コードを入力</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［送信］ボタンをクリックください。</a:t>
            </a:r>
            <a:endParaRPr lang="en-US" altLang="ja-JP"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961030" y="2912993"/>
            <a:ext cx="354721" cy="376385"/>
          </a:xfrm>
          <a:prstGeom prst="rect">
            <a:avLst/>
          </a:prstGeom>
          <a:noFill/>
        </p:spPr>
        <p:txBody>
          <a:bodyPr wrap="square" rtlCol="0" anchor="ctr">
            <a:spAutoFit/>
          </a:bodyPr>
          <a:lstStyle/>
          <a:p>
            <a:pPr algn="ctr"/>
            <a:r>
              <a:rPr lang="ja-JP" altLang="en-US" sz="1846" b="1" dirty="0">
                <a:solidFill>
                  <a:srgbClr val="FF0000"/>
                </a:solidFill>
              </a:rPr>
              <a:t>①</a:t>
            </a:r>
            <a:endParaRPr lang="en-US" altLang="ja-JP" sz="1846" b="1" dirty="0">
              <a:solidFill>
                <a:srgbClr val="FF0000"/>
              </a:solidFill>
            </a:endParaRPr>
          </a:p>
        </p:txBody>
      </p:sp>
      <p:sp>
        <p:nvSpPr>
          <p:cNvPr id="7" name="角丸四角形 6"/>
          <p:cNvSpPr/>
          <p:nvPr/>
        </p:nvSpPr>
        <p:spPr bwMode="auto">
          <a:xfrm>
            <a:off x="1367650" y="2911052"/>
            <a:ext cx="1942446" cy="395957"/>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8" name="テキスト ボックス 7"/>
          <p:cNvSpPr txBox="1"/>
          <p:nvPr/>
        </p:nvSpPr>
        <p:spPr>
          <a:xfrm>
            <a:off x="961030" y="3405914"/>
            <a:ext cx="354721" cy="376385"/>
          </a:xfrm>
          <a:prstGeom prst="rect">
            <a:avLst/>
          </a:prstGeom>
          <a:noFill/>
        </p:spPr>
        <p:txBody>
          <a:bodyPr wrap="square" rtlCol="0" anchor="ctr">
            <a:spAutoFit/>
          </a:bodyPr>
          <a:lstStyle/>
          <a:p>
            <a:pPr algn="ctr"/>
            <a:r>
              <a:rPr lang="ja-JP" altLang="en-US" sz="1846" b="1" dirty="0">
                <a:solidFill>
                  <a:srgbClr val="FF0000"/>
                </a:solidFill>
              </a:rPr>
              <a:t>②</a:t>
            </a:r>
            <a:endParaRPr lang="en-US" altLang="ja-JP" sz="1846" b="1" dirty="0">
              <a:solidFill>
                <a:srgbClr val="FF0000"/>
              </a:solidFill>
            </a:endParaRPr>
          </a:p>
        </p:txBody>
      </p:sp>
      <p:sp>
        <p:nvSpPr>
          <p:cNvPr id="10" name="角丸四角形 9"/>
          <p:cNvSpPr/>
          <p:nvPr/>
        </p:nvSpPr>
        <p:spPr bwMode="auto">
          <a:xfrm>
            <a:off x="2373991" y="3459409"/>
            <a:ext cx="936105" cy="305967"/>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en-US" altLang="ja-JP" sz="1800" kern="0" dirty="0"/>
              <a:t>SMS</a:t>
            </a:r>
            <a:r>
              <a:rPr lang="ja-JP" altLang="en-US" sz="1800" kern="0" dirty="0"/>
              <a:t>認証</a:t>
            </a:r>
            <a:br>
              <a:rPr lang="en-US" altLang="ja-JP" sz="1800" kern="0" dirty="0"/>
            </a:br>
            <a:r>
              <a:rPr lang="ja-JP" altLang="en-US" sz="1800" kern="0" dirty="0"/>
              <a:t>認証手順</a:t>
            </a:r>
            <a:endParaRPr kumimoji="1" lang="ja-JP" altLang="en-US" dirty="0"/>
          </a:p>
        </p:txBody>
      </p:sp>
      <p:sp>
        <p:nvSpPr>
          <p:cNvPr id="26" name="テキスト ボックス 25">
            <a:extLst>
              <a:ext uri="{FF2B5EF4-FFF2-40B4-BE49-F238E27FC236}">
                <a16:creationId xmlns:a16="http://schemas.microsoft.com/office/drawing/2014/main" id="{EB988F8D-9682-D34B-1FDB-F27A6C4F9F51}"/>
              </a:ext>
            </a:extLst>
          </p:cNvPr>
          <p:cNvSpPr txBox="1"/>
          <p:nvPr/>
        </p:nvSpPr>
        <p:spPr>
          <a:xfrm>
            <a:off x="6393160" y="2218554"/>
            <a:ext cx="3239790" cy="1384995"/>
          </a:xfrm>
          <a:prstGeom prst="rect">
            <a:avLst/>
          </a:prstGeom>
          <a:noFill/>
        </p:spPr>
        <p:txBody>
          <a:bodyPr wrap="square" rtlCol="0">
            <a:spAutoFit/>
          </a:bodyPr>
          <a:lstStyle/>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サイレコに登録されている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携帯番号へ確認ｺｰﾄﾞが送信されます。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ｺｰﾄﾞは、一定時間で無効となります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無効となった場合は、［戻る］を</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クリックし再送信を行ってください。</a:t>
            </a:r>
            <a:endParaRPr lang="en-US" altLang="ja-JP" dirty="0">
              <a:latin typeface="Meiryo UI" panose="020B0604030504040204" pitchFamily="50" charset="-128"/>
              <a:ea typeface="Meiryo UI" panose="020B0604030504040204" pitchFamily="50" charset="-128"/>
            </a:endParaRPr>
          </a:p>
        </p:txBody>
      </p:sp>
      <p:sp>
        <p:nvSpPr>
          <p:cNvPr id="11" name="吹き出し: 四角形 10">
            <a:extLst>
              <a:ext uri="{FF2B5EF4-FFF2-40B4-BE49-F238E27FC236}">
                <a16:creationId xmlns:a16="http://schemas.microsoft.com/office/drawing/2014/main" id="{BCBD05D5-72AA-C87A-F75B-A4167BE3552E}"/>
              </a:ext>
            </a:extLst>
          </p:cNvPr>
          <p:cNvSpPr/>
          <p:nvPr/>
        </p:nvSpPr>
        <p:spPr bwMode="auto">
          <a:xfrm>
            <a:off x="4063055" y="1557298"/>
            <a:ext cx="2016224" cy="1685875"/>
          </a:xfrm>
          <a:prstGeom prst="wedgeRectCallout">
            <a:avLst>
              <a:gd name="adj1" fmla="val -95092"/>
              <a:gd name="adj2" fmla="val 45658"/>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41E9D0C8-CBE1-238C-F4FF-909B206C9F7D}"/>
              </a:ext>
            </a:extLst>
          </p:cNvPr>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b="41322"/>
          <a:stretch/>
        </p:blipFill>
        <p:spPr bwMode="auto">
          <a:xfrm>
            <a:off x="4163494" y="1669633"/>
            <a:ext cx="1815346" cy="1506350"/>
          </a:xfrm>
          <a:prstGeom prst="rect">
            <a:avLst/>
          </a:prstGeom>
          <a:noFill/>
          <a:extLst>
            <a:ext uri="{909E8E84-426E-40DD-AFC4-6F175D3DCCD1}">
              <a14:hiddenFill xmlns:a14="http://schemas.microsoft.com/office/drawing/2010/main">
                <a:solidFill>
                  <a:srgbClr val="FFFFFF"/>
                </a:solidFill>
              </a14:hiddenFill>
            </a:ext>
          </a:extLst>
        </p:spPr>
      </p:pic>
      <p:pic>
        <p:nvPicPr>
          <p:cNvPr id="14" name="図 13">
            <a:extLst>
              <a:ext uri="{FF2B5EF4-FFF2-40B4-BE49-F238E27FC236}">
                <a16:creationId xmlns:a16="http://schemas.microsoft.com/office/drawing/2014/main" id="{8D3F1E7A-8CA5-009F-2949-5ABD280EEC6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0552" y="4825861"/>
            <a:ext cx="3226215" cy="105208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6" name="図 15">
            <a:extLst>
              <a:ext uri="{FF2B5EF4-FFF2-40B4-BE49-F238E27FC236}">
                <a16:creationId xmlns:a16="http://schemas.microsoft.com/office/drawing/2014/main" id="{EBC33D2D-A2D9-0FCA-4FD8-5538A1142655}"/>
              </a:ext>
            </a:extLst>
          </p:cNvPr>
          <p:cNvPicPr>
            <a:picLocks noChangeAspect="1" noChangeArrowheads="1"/>
          </p:cNvPicPr>
          <p:nvPr/>
        </p:nvPicPr>
        <p:blipFill rotWithShape="1">
          <a:blip r:embed="rId5">
            <a:extLst>
              <a:ext uri="{28A0092B-C50C-407E-A947-70E740481C1C}">
                <a14:useLocalDpi xmlns:a14="http://schemas.microsoft.com/office/drawing/2010/main" val="0"/>
              </a:ext>
            </a:extLst>
          </a:blip>
          <a:srcRect l="10456" t="23692" r="6849" b="28450"/>
          <a:stretch/>
        </p:blipFill>
        <p:spPr bwMode="auto">
          <a:xfrm>
            <a:off x="6177136" y="4825861"/>
            <a:ext cx="2753572" cy="152134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テキスト ボックス 1">
            <a:extLst>
              <a:ext uri="{FF2B5EF4-FFF2-40B4-BE49-F238E27FC236}">
                <a16:creationId xmlns:a16="http://schemas.microsoft.com/office/drawing/2014/main" id="{296C80E4-DE24-9A32-6B36-322388081485}"/>
              </a:ext>
            </a:extLst>
          </p:cNvPr>
          <p:cNvSpPr txBox="1"/>
          <p:nvPr/>
        </p:nvSpPr>
        <p:spPr>
          <a:xfrm>
            <a:off x="3758553" y="1678425"/>
            <a:ext cx="354721" cy="376385"/>
          </a:xfrm>
          <a:prstGeom prst="rect">
            <a:avLst/>
          </a:prstGeom>
          <a:noFill/>
        </p:spPr>
        <p:txBody>
          <a:bodyPr wrap="square" rtlCol="0" anchor="ctr">
            <a:spAutoFit/>
          </a:bodyPr>
          <a:lstStyle/>
          <a:p>
            <a:pPr algn="ctr"/>
            <a:r>
              <a:rPr lang="en-US" altLang="ja-JP" sz="1846" b="1" dirty="0">
                <a:solidFill>
                  <a:srgbClr val="FF0000"/>
                </a:solidFill>
              </a:rPr>
              <a:t>※</a:t>
            </a:r>
          </a:p>
        </p:txBody>
      </p:sp>
      <p:sp>
        <p:nvSpPr>
          <p:cNvPr id="6" name="角丸四角形 6">
            <a:extLst>
              <a:ext uri="{FF2B5EF4-FFF2-40B4-BE49-F238E27FC236}">
                <a16:creationId xmlns:a16="http://schemas.microsoft.com/office/drawing/2014/main" id="{99941E84-406C-821F-3035-2BDCFC132228}"/>
              </a:ext>
            </a:extLst>
          </p:cNvPr>
          <p:cNvSpPr/>
          <p:nvPr/>
        </p:nvSpPr>
        <p:spPr bwMode="auto">
          <a:xfrm>
            <a:off x="4099943" y="1543609"/>
            <a:ext cx="1979335" cy="1685875"/>
          </a:xfrm>
          <a:prstGeom prst="roundRect">
            <a:avLst/>
          </a:prstGeom>
          <a:noFill/>
          <a:ln w="28575" cap="flat" cmpd="sng" algn="ctr">
            <a:solidFill>
              <a:srgbClr val="FF0000"/>
            </a:solidFill>
            <a:prstDash val="sys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9" name="テキスト ボックス 8"/>
          <p:cNvSpPr txBox="1"/>
          <p:nvPr/>
        </p:nvSpPr>
        <p:spPr>
          <a:xfrm>
            <a:off x="5752788" y="4004185"/>
            <a:ext cx="3602268" cy="738664"/>
          </a:xfrm>
          <a:prstGeom prst="rect">
            <a:avLst/>
          </a:prstGeom>
          <a:noFill/>
        </p:spPr>
        <p:txBody>
          <a:bodyPr wrap="none" rtlCol="0">
            <a:spAutoFit/>
          </a:bodyPr>
          <a:lstStyle/>
          <a:p>
            <a:pPr marL="0" indent="0">
              <a:buNone/>
            </a:pPr>
            <a:r>
              <a:rPr lang="ja-JP" altLang="en-US" dirty="0">
                <a:latin typeface="+mn-ea"/>
                <a:ea typeface="+mn-ea"/>
              </a:rPr>
              <a:t>・認証コードが間違っている場合</a:t>
            </a:r>
            <a:endParaRPr lang="en-US" altLang="ja-JP" dirty="0">
              <a:latin typeface="+mn-ea"/>
              <a:ea typeface="+mn-ea"/>
            </a:endParaRPr>
          </a:p>
          <a:p>
            <a:pPr marL="0" indent="0">
              <a:buNone/>
            </a:pPr>
            <a:r>
              <a:rPr lang="ja-JP" altLang="en-US" dirty="0">
                <a:latin typeface="+mn-ea"/>
                <a:ea typeface="+mn-ea"/>
              </a:rPr>
              <a:t>・認証コードの有効期限（</a:t>
            </a:r>
            <a:r>
              <a:rPr lang="en-US" altLang="ja-JP" dirty="0">
                <a:latin typeface="+mn-ea"/>
                <a:ea typeface="+mn-ea"/>
              </a:rPr>
              <a:t>30</a:t>
            </a:r>
            <a:r>
              <a:rPr lang="ja-JP" altLang="en-US" dirty="0">
                <a:latin typeface="+mn-ea"/>
                <a:ea typeface="+mn-ea"/>
              </a:rPr>
              <a:t>秒）が過ぎた場合</a:t>
            </a:r>
            <a:endParaRPr lang="en-US" altLang="ja-JP" dirty="0">
              <a:latin typeface="+mn-ea"/>
              <a:ea typeface="+mn-ea"/>
            </a:endParaRPr>
          </a:p>
          <a:p>
            <a:pPr marL="0" indent="0">
              <a:buNone/>
            </a:pPr>
            <a:r>
              <a:rPr lang="ja-JP" altLang="en-US" dirty="0">
                <a:latin typeface="+mn-ea"/>
                <a:ea typeface="+mn-ea"/>
              </a:rPr>
              <a:t>は以下のエラーが表示されます。</a:t>
            </a:r>
            <a:endParaRPr lang="en-US" altLang="ja-JP" dirty="0">
              <a:latin typeface="+mn-ea"/>
              <a:ea typeface="+mn-ea"/>
            </a:endParaRPr>
          </a:p>
        </p:txBody>
      </p:sp>
    </p:spTree>
    <p:extLst>
      <p:ext uri="{BB962C8B-B14F-4D97-AF65-F5344CB8AC3E}">
        <p14:creationId xmlns:p14="http://schemas.microsoft.com/office/powerpoint/2010/main" val="27450795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563AEA-C405-4817-8B73-9F2E74FFBB42}"/>
              </a:ext>
            </a:extLst>
          </p:cNvPr>
          <p:cNvSpPr>
            <a:spLocks noGrp="1"/>
          </p:cNvSpPr>
          <p:nvPr>
            <p:ph type="title"/>
          </p:nvPr>
        </p:nvSpPr>
        <p:spPr/>
        <p:txBody>
          <a:bodyPr/>
          <a:lstStyle/>
          <a:p>
            <a:r>
              <a:rPr lang="ja-JP" altLang="en-US" dirty="0"/>
              <a:t>アプリ認証</a:t>
            </a:r>
            <a:endParaRPr kumimoji="1" lang="ja-JP" altLang="en-US" dirty="0"/>
          </a:p>
        </p:txBody>
      </p:sp>
    </p:spTree>
    <p:extLst>
      <p:ext uri="{BB962C8B-B14F-4D97-AF65-F5344CB8AC3E}">
        <p14:creationId xmlns:p14="http://schemas.microsoft.com/office/powerpoint/2010/main" val="1667375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アプリ認証</a:t>
            </a:r>
            <a:br>
              <a:rPr lang="en-US" altLang="ja-JP" dirty="0"/>
            </a:br>
            <a:r>
              <a:rPr lang="ja-JP" altLang="en-US" dirty="0"/>
              <a:t>事前準備：</a:t>
            </a:r>
            <a:r>
              <a:rPr lang="en-US" altLang="ja-JP" dirty="0"/>
              <a:t>Google</a:t>
            </a:r>
            <a:r>
              <a:rPr lang="ja-JP" altLang="en-US" dirty="0"/>
              <a:t>認証アプリケーションの設定</a:t>
            </a:r>
            <a:endParaRPr kumimoji="1" lang="ja-JP" altLang="en-US" dirty="0"/>
          </a:p>
        </p:txBody>
      </p:sp>
      <p:sp>
        <p:nvSpPr>
          <p:cNvPr id="3" name="コンテンツ プレースホルダー 2"/>
          <p:cNvSpPr>
            <a:spLocks noGrp="1"/>
          </p:cNvSpPr>
          <p:nvPr>
            <p:ph idx="1"/>
          </p:nvPr>
        </p:nvSpPr>
        <p:spPr>
          <a:xfrm>
            <a:off x="273050" y="708425"/>
            <a:ext cx="8424366" cy="633013"/>
          </a:xfrm>
        </p:spPr>
        <p:txBody>
          <a:bodyPr/>
          <a:lstStyle/>
          <a:p>
            <a:r>
              <a:rPr lang="ja-JP" altLang="en-US" sz="1200" dirty="0"/>
              <a:t>　</a:t>
            </a:r>
            <a:r>
              <a:rPr lang="en-US" altLang="ja-JP" sz="1200" dirty="0"/>
              <a:t>[App</a:t>
            </a:r>
            <a:r>
              <a:rPr lang="ja-JP" altLang="en-US" sz="1200" dirty="0"/>
              <a:t> </a:t>
            </a:r>
            <a:r>
              <a:rPr lang="en-US" altLang="ja-JP" sz="1200" dirty="0"/>
              <a:t>Store] or</a:t>
            </a:r>
            <a:r>
              <a:rPr lang="ja-JP" altLang="en-US" sz="1200" dirty="0"/>
              <a:t>［</a:t>
            </a:r>
            <a:r>
              <a:rPr lang="en-US" altLang="ja-JP" sz="1200" dirty="0"/>
              <a:t>Google</a:t>
            </a:r>
            <a:r>
              <a:rPr lang="ja-JP" altLang="en-US" sz="1200" dirty="0"/>
              <a:t>　</a:t>
            </a:r>
            <a:r>
              <a:rPr lang="en-US" altLang="ja-JP" sz="1200" dirty="0"/>
              <a:t>play</a:t>
            </a:r>
            <a:r>
              <a:rPr lang="ja-JP" altLang="en-US" sz="1200" dirty="0"/>
              <a:t>］＞　［</a:t>
            </a:r>
            <a:r>
              <a:rPr lang="en-US" altLang="ja-JP" sz="1200" dirty="0"/>
              <a:t>Google Authenticator</a:t>
            </a:r>
            <a:r>
              <a:rPr lang="ja-JP" altLang="en-US" sz="1200" dirty="0"/>
              <a:t>］をインストールください。</a:t>
            </a:r>
            <a:endParaRPr lang="en-US" altLang="ja-JP" sz="1200" dirty="0"/>
          </a:p>
        </p:txBody>
      </p:sp>
      <p:sp>
        <p:nvSpPr>
          <p:cNvPr id="15" name="コンテンツ プレースホルダー 2">
            <a:extLst>
              <a:ext uri="{FF2B5EF4-FFF2-40B4-BE49-F238E27FC236}">
                <a16:creationId xmlns:a16="http://schemas.microsoft.com/office/drawing/2014/main" id="{7D18AAF0-DFD6-8363-07D8-12044A1DC4BE}"/>
              </a:ext>
            </a:extLst>
          </p:cNvPr>
          <p:cNvSpPr txBox="1">
            <a:spLocks/>
          </p:cNvSpPr>
          <p:nvPr/>
        </p:nvSpPr>
        <p:spPr bwMode="auto">
          <a:xfrm>
            <a:off x="6368474" y="2179764"/>
            <a:ext cx="2448272" cy="6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　インストール後のアイコン例</a:t>
            </a:r>
            <a:endParaRPr lang="en-US" altLang="ja-JP" kern="0" dirty="0"/>
          </a:p>
        </p:txBody>
      </p:sp>
      <p:sp>
        <p:nvSpPr>
          <p:cNvPr id="19" name="コンテンツ プレースホルダー 2">
            <a:extLst>
              <a:ext uri="{FF2B5EF4-FFF2-40B4-BE49-F238E27FC236}">
                <a16:creationId xmlns:a16="http://schemas.microsoft.com/office/drawing/2014/main" id="{AAA544DD-A4F1-A662-89B0-B1B407603E52}"/>
              </a:ext>
            </a:extLst>
          </p:cNvPr>
          <p:cNvSpPr txBox="1">
            <a:spLocks/>
          </p:cNvSpPr>
          <p:nvPr/>
        </p:nvSpPr>
        <p:spPr bwMode="auto">
          <a:xfrm>
            <a:off x="488504" y="1117849"/>
            <a:ext cx="5544616" cy="6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➀　アプリ認証時の表示される以下のページからも</a:t>
            </a:r>
            <a:endParaRPr lang="en-US" altLang="ja-JP" kern="0" dirty="0"/>
          </a:p>
          <a:p>
            <a:pPr marL="0" indent="0">
              <a:buNone/>
            </a:pPr>
            <a:r>
              <a:rPr lang="ja-JP" altLang="en-US" kern="0" dirty="0"/>
              <a:t>　　［</a:t>
            </a:r>
            <a:r>
              <a:rPr lang="en-US" altLang="ja-JP" kern="0" dirty="0"/>
              <a:t>Google</a:t>
            </a:r>
            <a:r>
              <a:rPr lang="ja-JP" altLang="en-US" kern="0" dirty="0"/>
              <a:t>認証システム］からもインストールできます。</a:t>
            </a:r>
            <a:endParaRPr lang="en-US" altLang="ja-JP" kern="0" dirty="0"/>
          </a:p>
        </p:txBody>
      </p:sp>
      <p:pic>
        <p:nvPicPr>
          <p:cNvPr id="20" name="図 19">
            <a:extLst>
              <a:ext uri="{FF2B5EF4-FFF2-40B4-BE49-F238E27FC236}">
                <a16:creationId xmlns:a16="http://schemas.microsoft.com/office/drawing/2014/main" id="{10E77D06-6D0B-C3C2-4726-F04220AFDE43}"/>
              </a:ext>
            </a:extLst>
          </p:cNvPr>
          <p:cNvPicPr>
            <a:picLocks noChangeAspect="1"/>
          </p:cNvPicPr>
          <p:nvPr/>
        </p:nvPicPr>
        <p:blipFill>
          <a:blip r:embed="rId2"/>
          <a:stretch>
            <a:fillRect/>
          </a:stretch>
        </p:blipFill>
        <p:spPr>
          <a:xfrm>
            <a:off x="1089254" y="1757032"/>
            <a:ext cx="3295103" cy="4062407"/>
          </a:xfrm>
          <a:prstGeom prst="rect">
            <a:avLst/>
          </a:prstGeom>
        </p:spPr>
      </p:pic>
      <p:sp>
        <p:nvSpPr>
          <p:cNvPr id="21" name="フローチャート: 代替処理 20">
            <a:extLst>
              <a:ext uri="{FF2B5EF4-FFF2-40B4-BE49-F238E27FC236}">
                <a16:creationId xmlns:a16="http://schemas.microsoft.com/office/drawing/2014/main" id="{02696EFF-B3EE-B405-8DD9-B727870F4D7E}"/>
              </a:ext>
            </a:extLst>
          </p:cNvPr>
          <p:cNvSpPr/>
          <p:nvPr/>
        </p:nvSpPr>
        <p:spPr bwMode="auto">
          <a:xfrm>
            <a:off x="1280592" y="2160287"/>
            <a:ext cx="2033800" cy="648072"/>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2" name="テキスト ボックス 21">
            <a:extLst>
              <a:ext uri="{FF2B5EF4-FFF2-40B4-BE49-F238E27FC236}">
                <a16:creationId xmlns:a16="http://schemas.microsoft.com/office/drawing/2014/main" id="{9EDB7DE9-47DA-4E24-C27D-A8807F7AA9DA}"/>
              </a:ext>
            </a:extLst>
          </p:cNvPr>
          <p:cNvSpPr txBox="1"/>
          <p:nvPr/>
        </p:nvSpPr>
        <p:spPr>
          <a:xfrm>
            <a:off x="614194" y="2295650"/>
            <a:ext cx="666398" cy="338554"/>
          </a:xfrm>
          <a:prstGeom prst="rect">
            <a:avLst/>
          </a:prstGeom>
          <a:noFill/>
        </p:spPr>
        <p:txBody>
          <a:bodyPr wrap="square" rtlCol="0">
            <a:spAutoFit/>
          </a:bodyPr>
          <a:lstStyle/>
          <a:p>
            <a:pPr algn="ctr"/>
            <a:r>
              <a:rPr kumimoji="1" lang="ja-JP" altLang="en-US" sz="1600" b="1" dirty="0">
                <a:solidFill>
                  <a:srgbClr val="FF0000"/>
                </a:solidFill>
                <a:latin typeface="Meiryo UI" panose="020B0604030504040204" pitchFamily="50" charset="-128"/>
                <a:ea typeface="Meiryo UI" panose="020B0604030504040204" pitchFamily="50" charset="-128"/>
              </a:rPr>
              <a:t>➀</a:t>
            </a:r>
          </a:p>
        </p:txBody>
      </p:sp>
      <p:pic>
        <p:nvPicPr>
          <p:cNvPr id="6" name="Picture 2">
            <a:extLst>
              <a:ext uri="{FF2B5EF4-FFF2-40B4-BE49-F238E27FC236}">
                <a16:creationId xmlns:a16="http://schemas.microsoft.com/office/drawing/2014/main" id="{CB91D467-BDD8-15C3-9312-CFB618B49EC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272" t="43418" r="72743" b="43812"/>
          <a:stretch/>
        </p:blipFill>
        <p:spPr bwMode="auto">
          <a:xfrm>
            <a:off x="6969224" y="2634204"/>
            <a:ext cx="1296144" cy="11783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角丸四角形 7">
            <a:extLst>
              <a:ext uri="{FF2B5EF4-FFF2-40B4-BE49-F238E27FC236}">
                <a16:creationId xmlns:a16="http://schemas.microsoft.com/office/drawing/2014/main" id="{0C2F64C5-F2E0-5749-F04B-C5BBCDC5F07F}"/>
              </a:ext>
            </a:extLst>
          </p:cNvPr>
          <p:cNvSpPr/>
          <p:nvPr/>
        </p:nvSpPr>
        <p:spPr bwMode="auto">
          <a:xfrm>
            <a:off x="6861212" y="2539284"/>
            <a:ext cx="1512168" cy="1368152"/>
          </a:xfrm>
          <a:prstGeom prst="roundRect">
            <a:avLst/>
          </a:prstGeom>
          <a:noFill/>
          <a:ln>
            <a:solidFill>
              <a:srgbClr val="FF0000"/>
            </a:solidFill>
            <a:prstDash val="lgDash"/>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ja-JP" altLang="en-US" sz="14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13145827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アプリ認証</a:t>
            </a:r>
            <a:br>
              <a:rPr lang="en-US" altLang="ja-JP" dirty="0"/>
            </a:br>
            <a:r>
              <a:rPr lang="ja-JP" altLang="en-US" dirty="0"/>
              <a:t>事前準備： </a:t>
            </a:r>
            <a:r>
              <a:rPr lang="en-US" altLang="ja-JP" dirty="0"/>
              <a:t>Google</a:t>
            </a:r>
            <a:r>
              <a:rPr lang="ja-JP" altLang="en-US" dirty="0"/>
              <a:t>認証アプリケーションの設定</a:t>
            </a:r>
            <a:endParaRPr kumimoji="1" lang="ja-JP" altLang="en-US" dirty="0"/>
          </a:p>
        </p:txBody>
      </p:sp>
      <p:sp>
        <p:nvSpPr>
          <p:cNvPr id="3" name="コンテンツ プレースホルダー 2"/>
          <p:cNvSpPr>
            <a:spLocks noGrp="1"/>
          </p:cNvSpPr>
          <p:nvPr>
            <p:ph idx="1"/>
          </p:nvPr>
        </p:nvSpPr>
        <p:spPr>
          <a:xfrm>
            <a:off x="273050" y="708425"/>
            <a:ext cx="8424366" cy="633013"/>
          </a:xfrm>
        </p:spPr>
        <p:txBody>
          <a:bodyPr/>
          <a:lstStyle/>
          <a:p>
            <a:r>
              <a:rPr lang="ja-JP" altLang="en-US" sz="1200" dirty="0"/>
              <a:t>［</a:t>
            </a:r>
            <a:r>
              <a:rPr lang="en-US" altLang="ja-JP" sz="1200" dirty="0"/>
              <a:t>Google Authenticator</a:t>
            </a:r>
            <a:r>
              <a:rPr lang="ja-JP" altLang="en-US" sz="1200" dirty="0"/>
              <a:t>］</a:t>
            </a:r>
            <a:r>
              <a:rPr lang="en-US" altLang="ja-JP" sz="1200" dirty="0"/>
              <a:t>Google</a:t>
            </a:r>
            <a:r>
              <a:rPr lang="ja-JP" altLang="en-US" sz="1200" dirty="0"/>
              <a:t>認証システムを起動。</a:t>
            </a:r>
            <a:endParaRPr lang="en-US" altLang="ja-JP" sz="1200" dirty="0"/>
          </a:p>
          <a:p>
            <a:pPr marL="0" indent="0">
              <a:buNone/>
            </a:pPr>
            <a:endParaRPr lang="en-US" altLang="ja-JP" sz="1200" dirty="0"/>
          </a:p>
        </p:txBody>
      </p:sp>
      <p:pic>
        <p:nvPicPr>
          <p:cNvPr id="13" name="図 12" descr="テキスト, 手紙&#10;&#10;自動的に生成された説明">
            <a:extLst>
              <a:ext uri="{FF2B5EF4-FFF2-40B4-BE49-F238E27FC236}">
                <a16:creationId xmlns:a16="http://schemas.microsoft.com/office/drawing/2014/main" id="{9DB67115-1145-D435-8E94-685AF28AF28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6553" y="2323103"/>
            <a:ext cx="1440365" cy="3117312"/>
          </a:xfrm>
          <a:prstGeom prst="rect">
            <a:avLst/>
          </a:prstGeom>
          <a:ln>
            <a:solidFill>
              <a:schemeClr val="tx1"/>
            </a:solidFill>
          </a:ln>
        </p:spPr>
      </p:pic>
      <p:sp>
        <p:nvSpPr>
          <p:cNvPr id="15" name="コンテンツ プレースホルダー 2">
            <a:extLst>
              <a:ext uri="{FF2B5EF4-FFF2-40B4-BE49-F238E27FC236}">
                <a16:creationId xmlns:a16="http://schemas.microsoft.com/office/drawing/2014/main" id="{7D18AAF0-DFD6-8363-07D8-12044A1DC4BE}"/>
              </a:ext>
            </a:extLst>
          </p:cNvPr>
          <p:cNvSpPr txBox="1">
            <a:spLocks/>
          </p:cNvSpPr>
          <p:nvPr/>
        </p:nvSpPr>
        <p:spPr bwMode="auto">
          <a:xfrm>
            <a:off x="287823" y="1452931"/>
            <a:ext cx="2448272" cy="6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➀　アイコンをクリックし起動</a:t>
            </a:r>
            <a:endParaRPr lang="en-US" altLang="ja-JP" kern="0" dirty="0"/>
          </a:p>
          <a:p>
            <a:pPr marL="0" indent="0">
              <a:buNone/>
            </a:pPr>
            <a:r>
              <a:rPr lang="ja-JP" altLang="en-US" kern="0" dirty="0"/>
              <a:t>　　［開始］ボタンをクリック</a:t>
            </a:r>
            <a:endParaRPr lang="en-US" altLang="ja-JP" kern="0" dirty="0"/>
          </a:p>
        </p:txBody>
      </p:sp>
      <p:sp>
        <p:nvSpPr>
          <p:cNvPr id="6" name="フローチャート: 代替処理 5"/>
          <p:cNvSpPr/>
          <p:nvPr/>
        </p:nvSpPr>
        <p:spPr bwMode="auto">
          <a:xfrm>
            <a:off x="1022745" y="4856632"/>
            <a:ext cx="367293" cy="288033"/>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870D791-89F4-6E39-A4A0-D34315C55DC4}"/>
              </a:ext>
            </a:extLst>
          </p:cNvPr>
          <p:cNvSpPr txBox="1"/>
          <p:nvPr/>
        </p:nvSpPr>
        <p:spPr>
          <a:xfrm>
            <a:off x="463248" y="4836888"/>
            <a:ext cx="570729" cy="307777"/>
          </a:xfrm>
          <a:prstGeom prst="rect">
            <a:avLst/>
          </a:prstGeom>
          <a:noFill/>
        </p:spPr>
        <p:txBody>
          <a:bodyPr wrap="square" rtlCol="0">
            <a:spAutoFit/>
          </a:bodyPr>
          <a:lstStyle/>
          <a:p>
            <a:pPr algn="ctr"/>
            <a:r>
              <a:rPr kumimoji="1" lang="ja-JP" altLang="en-US" b="1" dirty="0">
                <a:solidFill>
                  <a:srgbClr val="FF0000"/>
                </a:solidFill>
                <a:latin typeface="Meiryo UI" panose="020B0604030504040204" pitchFamily="50" charset="-128"/>
                <a:ea typeface="Meiryo UI" panose="020B0604030504040204" pitchFamily="50" charset="-128"/>
              </a:rPr>
              <a:t>➀</a:t>
            </a:r>
          </a:p>
        </p:txBody>
      </p:sp>
      <p:pic>
        <p:nvPicPr>
          <p:cNvPr id="17" name="図 16" descr="グラフィカル ユーザー インターフェイス, テキスト, アプリケーション&#10;&#10;自動的に生成された説明">
            <a:extLst>
              <a:ext uri="{FF2B5EF4-FFF2-40B4-BE49-F238E27FC236}">
                <a16:creationId xmlns:a16="http://schemas.microsoft.com/office/drawing/2014/main" id="{23969695-9D37-864B-FEC5-D81552D7337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64768" y="2348880"/>
            <a:ext cx="1434242" cy="3104061"/>
          </a:xfrm>
          <a:prstGeom prst="rect">
            <a:avLst/>
          </a:prstGeom>
          <a:ln>
            <a:solidFill>
              <a:schemeClr val="tx1"/>
            </a:solidFill>
          </a:ln>
        </p:spPr>
      </p:pic>
      <p:sp>
        <p:nvSpPr>
          <p:cNvPr id="18" name="矢印: 右 17">
            <a:extLst>
              <a:ext uri="{FF2B5EF4-FFF2-40B4-BE49-F238E27FC236}">
                <a16:creationId xmlns:a16="http://schemas.microsoft.com/office/drawing/2014/main" id="{00583C8C-41C7-FBE2-29C8-8EE88043A029}"/>
              </a:ext>
            </a:extLst>
          </p:cNvPr>
          <p:cNvSpPr/>
          <p:nvPr/>
        </p:nvSpPr>
        <p:spPr bwMode="auto">
          <a:xfrm>
            <a:off x="2196236" y="3560489"/>
            <a:ext cx="432048" cy="633014"/>
          </a:xfrm>
          <a:prstGeom prst="rightArrow">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9" name="コンテンツ プレースホルダー 2">
            <a:extLst>
              <a:ext uri="{FF2B5EF4-FFF2-40B4-BE49-F238E27FC236}">
                <a16:creationId xmlns:a16="http://schemas.microsoft.com/office/drawing/2014/main" id="{AAA544DD-A4F1-A662-89B0-B1B407603E52}"/>
              </a:ext>
            </a:extLst>
          </p:cNvPr>
          <p:cNvSpPr txBox="1">
            <a:spLocks/>
          </p:cNvSpPr>
          <p:nvPr/>
        </p:nvSpPr>
        <p:spPr bwMode="auto">
          <a:xfrm>
            <a:off x="2414413" y="1440263"/>
            <a:ext cx="2448272" cy="6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②　</a:t>
            </a:r>
            <a:r>
              <a:rPr lang="en-US" altLang="ja-JP" kern="0" dirty="0"/>
              <a:t>QR</a:t>
            </a:r>
            <a:r>
              <a:rPr lang="ja-JP" altLang="en-US" kern="0" dirty="0"/>
              <a:t>コードをスキャン　</a:t>
            </a:r>
            <a:r>
              <a:rPr lang="en-US" altLang="ja-JP" kern="0" dirty="0"/>
              <a:t>or</a:t>
            </a:r>
          </a:p>
          <a:p>
            <a:pPr marL="0" indent="0">
              <a:buNone/>
            </a:pPr>
            <a:r>
              <a:rPr lang="ja-JP" altLang="en-US" kern="0" dirty="0"/>
              <a:t>③　セットアップキー入力を選択</a:t>
            </a:r>
            <a:endParaRPr lang="en-US" altLang="ja-JP" kern="0" dirty="0"/>
          </a:p>
        </p:txBody>
      </p:sp>
      <p:pic>
        <p:nvPicPr>
          <p:cNvPr id="20" name="図 19">
            <a:extLst>
              <a:ext uri="{FF2B5EF4-FFF2-40B4-BE49-F238E27FC236}">
                <a16:creationId xmlns:a16="http://schemas.microsoft.com/office/drawing/2014/main" id="{10E77D06-6D0B-C3C2-4726-F04220AFDE43}"/>
              </a:ext>
            </a:extLst>
          </p:cNvPr>
          <p:cNvPicPr>
            <a:picLocks noChangeAspect="1"/>
          </p:cNvPicPr>
          <p:nvPr/>
        </p:nvPicPr>
        <p:blipFill rotWithShape="1">
          <a:blip r:embed="rId4"/>
          <a:srcRect l="6307" t="7493" r="17011" b="35194"/>
          <a:stretch/>
        </p:blipFill>
        <p:spPr>
          <a:xfrm>
            <a:off x="5517074" y="1798487"/>
            <a:ext cx="1835858" cy="1658042"/>
          </a:xfrm>
          <a:prstGeom prst="rect">
            <a:avLst/>
          </a:prstGeom>
          <a:ln>
            <a:solidFill>
              <a:schemeClr val="tx1"/>
            </a:solidFill>
          </a:ln>
        </p:spPr>
      </p:pic>
      <p:sp>
        <p:nvSpPr>
          <p:cNvPr id="4" name="矢印: 右 3">
            <a:extLst>
              <a:ext uri="{FF2B5EF4-FFF2-40B4-BE49-F238E27FC236}">
                <a16:creationId xmlns:a16="http://schemas.microsoft.com/office/drawing/2014/main" id="{28046D89-03C9-AA30-B63D-7535A39162D9}"/>
              </a:ext>
            </a:extLst>
          </p:cNvPr>
          <p:cNvSpPr/>
          <p:nvPr/>
        </p:nvSpPr>
        <p:spPr bwMode="auto">
          <a:xfrm rot="20410769">
            <a:off x="4624783" y="2877321"/>
            <a:ext cx="442119" cy="633014"/>
          </a:xfrm>
          <a:prstGeom prst="rightArrow">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8" name="図 7" descr="グラフィカル ユーザー インターフェイス, アプリケーション, Teams&#10;&#10;自動的に生成された説明">
            <a:extLst>
              <a:ext uri="{FF2B5EF4-FFF2-40B4-BE49-F238E27FC236}">
                <a16:creationId xmlns:a16="http://schemas.microsoft.com/office/drawing/2014/main" id="{00E3E660-A9D4-B3E7-C5B3-207E79483A06}"/>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4186" b="53150"/>
          <a:stretch/>
        </p:blipFill>
        <p:spPr>
          <a:xfrm>
            <a:off x="5517074" y="4043030"/>
            <a:ext cx="1867130" cy="1658042"/>
          </a:xfrm>
          <a:prstGeom prst="rect">
            <a:avLst/>
          </a:prstGeom>
          <a:ln>
            <a:solidFill>
              <a:schemeClr val="tx1"/>
            </a:solidFill>
          </a:ln>
        </p:spPr>
      </p:pic>
      <p:sp>
        <p:nvSpPr>
          <p:cNvPr id="10" name="コンテンツ プレースホルダー 2">
            <a:extLst>
              <a:ext uri="{FF2B5EF4-FFF2-40B4-BE49-F238E27FC236}">
                <a16:creationId xmlns:a16="http://schemas.microsoft.com/office/drawing/2014/main" id="{5C19C3D6-E1FC-3D34-F875-44ACD66E5DB3}"/>
              </a:ext>
            </a:extLst>
          </p:cNvPr>
          <p:cNvSpPr txBox="1">
            <a:spLocks/>
          </p:cNvSpPr>
          <p:nvPr/>
        </p:nvSpPr>
        <p:spPr bwMode="auto">
          <a:xfrm>
            <a:off x="7352932" y="1441833"/>
            <a:ext cx="2641208" cy="6330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④　</a:t>
            </a:r>
            <a:r>
              <a:rPr lang="en-US" altLang="ja-JP" kern="0" dirty="0"/>
              <a:t>QR</a:t>
            </a:r>
            <a:r>
              <a:rPr lang="ja-JP" altLang="en-US" kern="0" dirty="0"/>
              <a:t>コードのスキャンの</a:t>
            </a:r>
            <a:br>
              <a:rPr lang="en-US" altLang="ja-JP" kern="0" dirty="0"/>
            </a:br>
            <a:r>
              <a:rPr lang="ja-JP" altLang="en-US" kern="0" dirty="0"/>
              <a:t>　　 場合は</a:t>
            </a:r>
            <a:r>
              <a:rPr lang="en-US" altLang="ja-JP" kern="0" dirty="0"/>
              <a:t>,</a:t>
            </a:r>
            <a:r>
              <a:rPr lang="ja-JP" altLang="en-US" kern="0" dirty="0"/>
              <a:t>コードを読み取り</a:t>
            </a:r>
            <a:endParaRPr lang="en-US" altLang="ja-JP" kern="0" dirty="0"/>
          </a:p>
          <a:p>
            <a:pPr marL="0" indent="0">
              <a:buNone/>
            </a:pPr>
            <a:r>
              <a:rPr lang="en-US" altLang="ja-JP" kern="0" dirty="0"/>
              <a:t>     </a:t>
            </a:r>
            <a:r>
              <a:rPr lang="ja-JP" altLang="en-US" kern="0" dirty="0"/>
              <a:t>ください。</a:t>
            </a:r>
            <a:endParaRPr lang="en-US" altLang="ja-JP" kern="0" dirty="0"/>
          </a:p>
          <a:p>
            <a:pPr marL="0" indent="0">
              <a:buNone/>
            </a:pPr>
            <a:endParaRPr lang="en-US" altLang="ja-JP" kern="0" dirty="0"/>
          </a:p>
          <a:p>
            <a:pPr marL="0" indent="0">
              <a:buNone/>
            </a:pPr>
            <a:endParaRPr lang="en-US" altLang="ja-JP" kern="0" dirty="0"/>
          </a:p>
          <a:p>
            <a:pPr marL="0" indent="0">
              <a:buNone/>
            </a:pPr>
            <a:endParaRPr lang="en-US" altLang="ja-JP" kern="0" dirty="0"/>
          </a:p>
          <a:p>
            <a:pPr marL="0" indent="0">
              <a:buNone/>
            </a:pPr>
            <a:endParaRPr lang="en-US" altLang="ja-JP" kern="0" dirty="0"/>
          </a:p>
          <a:p>
            <a:pPr marL="0" indent="0">
              <a:buNone/>
            </a:pPr>
            <a:endParaRPr lang="en-US" altLang="ja-JP" kern="0" dirty="0"/>
          </a:p>
          <a:p>
            <a:pPr marL="0" indent="0">
              <a:buNone/>
            </a:pPr>
            <a:endParaRPr lang="en-US" altLang="ja-JP" kern="0" dirty="0"/>
          </a:p>
          <a:p>
            <a:pPr marL="0" indent="0">
              <a:buNone/>
            </a:pPr>
            <a:r>
              <a:rPr lang="ja-JP" altLang="en-US" kern="0" dirty="0"/>
              <a:t>⑤　セットアップキー利用は</a:t>
            </a:r>
            <a:br>
              <a:rPr lang="en-US" altLang="ja-JP" kern="0" dirty="0"/>
            </a:br>
            <a:r>
              <a:rPr lang="ja-JP" altLang="en-US" kern="0" dirty="0"/>
              <a:t>　　 左の画面が表示されます。</a:t>
            </a:r>
            <a:endParaRPr lang="en-US" altLang="ja-JP" kern="0" dirty="0"/>
          </a:p>
          <a:p>
            <a:pPr marL="0" indent="0">
              <a:buNone/>
            </a:pPr>
            <a:r>
              <a:rPr lang="en-US" altLang="ja-JP" kern="0" dirty="0"/>
              <a:t>     ※</a:t>
            </a:r>
            <a:r>
              <a:rPr lang="ja-JP" altLang="en-US" kern="0" dirty="0"/>
              <a:t>④のアカウント・キーを</a:t>
            </a:r>
            <a:endParaRPr lang="en-US" altLang="ja-JP" kern="0" dirty="0"/>
          </a:p>
          <a:p>
            <a:pPr marL="0" indent="0">
              <a:buNone/>
            </a:pPr>
            <a:r>
              <a:rPr lang="en-US" altLang="ja-JP" kern="0" dirty="0"/>
              <a:t>     </a:t>
            </a:r>
            <a:r>
              <a:rPr lang="ja-JP" altLang="en-US" kern="0" dirty="0"/>
              <a:t>入力ください。</a:t>
            </a:r>
            <a:endParaRPr lang="en-US" altLang="ja-JP" kern="0" dirty="0"/>
          </a:p>
          <a:p>
            <a:pPr marL="0" indent="0">
              <a:buNone/>
            </a:pPr>
            <a:r>
              <a:rPr lang="ja-JP" altLang="en-US" kern="0" dirty="0"/>
              <a:t>　　 アカウント・キーを入力後</a:t>
            </a:r>
            <a:endParaRPr lang="en-US" altLang="ja-JP" kern="0" dirty="0"/>
          </a:p>
          <a:p>
            <a:pPr marL="0" indent="0">
              <a:buNone/>
            </a:pPr>
            <a:r>
              <a:rPr lang="en-US" altLang="ja-JP" kern="0" dirty="0"/>
              <a:t>   </a:t>
            </a:r>
            <a:r>
              <a:rPr lang="ja-JP" altLang="en-US" kern="0" dirty="0"/>
              <a:t>［追加］ボタンをクリック</a:t>
            </a:r>
            <a:endParaRPr lang="en-US" altLang="ja-JP" kern="0" dirty="0"/>
          </a:p>
        </p:txBody>
      </p:sp>
      <p:sp>
        <p:nvSpPr>
          <p:cNvPr id="16" name="フローチャート: 代替処理 15">
            <a:extLst>
              <a:ext uri="{FF2B5EF4-FFF2-40B4-BE49-F238E27FC236}">
                <a16:creationId xmlns:a16="http://schemas.microsoft.com/office/drawing/2014/main" id="{FF1660C0-0811-B5E0-9D3C-E84B11F9E7A9}"/>
              </a:ext>
            </a:extLst>
          </p:cNvPr>
          <p:cNvSpPr/>
          <p:nvPr/>
        </p:nvSpPr>
        <p:spPr bwMode="auto">
          <a:xfrm>
            <a:off x="3054102" y="3501008"/>
            <a:ext cx="1244908" cy="227411"/>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1" name="テキスト ボックス 20">
            <a:extLst>
              <a:ext uri="{FF2B5EF4-FFF2-40B4-BE49-F238E27FC236}">
                <a16:creationId xmlns:a16="http://schemas.microsoft.com/office/drawing/2014/main" id="{CF475A75-2916-14FC-1FD0-12D7DEBA281F}"/>
              </a:ext>
            </a:extLst>
          </p:cNvPr>
          <p:cNvSpPr txBox="1"/>
          <p:nvPr/>
        </p:nvSpPr>
        <p:spPr>
          <a:xfrm>
            <a:off x="2483373" y="3470903"/>
            <a:ext cx="570729" cy="523220"/>
          </a:xfrm>
          <a:prstGeom prst="rect">
            <a:avLst/>
          </a:prstGeom>
          <a:noFill/>
        </p:spPr>
        <p:txBody>
          <a:bodyPr wrap="square" rtlCol="0">
            <a:spAutoFit/>
          </a:bodyPr>
          <a:lstStyle/>
          <a:p>
            <a:pPr algn="ctr"/>
            <a:r>
              <a:rPr kumimoji="1" lang="ja-JP" altLang="en-US" b="1" dirty="0">
                <a:solidFill>
                  <a:srgbClr val="FF0000"/>
                </a:solidFill>
                <a:latin typeface="Meiryo UI" panose="020B0604030504040204" pitchFamily="50" charset="-128"/>
                <a:ea typeface="Meiryo UI" panose="020B0604030504040204" pitchFamily="50" charset="-128"/>
              </a:rPr>
              <a:t>②</a:t>
            </a:r>
            <a:endParaRPr kumimoji="1" lang="en-US" altLang="ja-JP" b="1" dirty="0">
              <a:solidFill>
                <a:srgbClr val="FF0000"/>
              </a:solidFill>
              <a:latin typeface="Meiryo UI" panose="020B0604030504040204" pitchFamily="50" charset="-128"/>
              <a:ea typeface="Meiryo UI" panose="020B0604030504040204" pitchFamily="50" charset="-128"/>
            </a:endParaRPr>
          </a:p>
          <a:p>
            <a:pPr algn="ctr"/>
            <a:r>
              <a:rPr lang="ja-JP" altLang="en-US" b="1" dirty="0">
                <a:solidFill>
                  <a:srgbClr val="FF0000"/>
                </a:solidFill>
                <a:latin typeface="Meiryo UI" panose="020B0604030504040204" pitchFamily="50" charset="-128"/>
                <a:ea typeface="Meiryo UI" panose="020B0604030504040204" pitchFamily="50" charset="-128"/>
              </a:rPr>
              <a:t>③</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22" name="フローチャート: 代替処理 21">
            <a:extLst>
              <a:ext uri="{FF2B5EF4-FFF2-40B4-BE49-F238E27FC236}">
                <a16:creationId xmlns:a16="http://schemas.microsoft.com/office/drawing/2014/main" id="{F9F3EC7E-DE1C-55E2-E402-D31042F7DA41}"/>
              </a:ext>
            </a:extLst>
          </p:cNvPr>
          <p:cNvSpPr/>
          <p:nvPr/>
        </p:nvSpPr>
        <p:spPr bwMode="auto">
          <a:xfrm>
            <a:off x="3054102" y="3727072"/>
            <a:ext cx="1244908" cy="227411"/>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3" name="テキスト ボックス 22">
            <a:extLst>
              <a:ext uri="{FF2B5EF4-FFF2-40B4-BE49-F238E27FC236}">
                <a16:creationId xmlns:a16="http://schemas.microsoft.com/office/drawing/2014/main" id="{FD2986F0-A977-EB79-530E-7252EDC3B239}"/>
              </a:ext>
            </a:extLst>
          </p:cNvPr>
          <p:cNvSpPr txBox="1"/>
          <p:nvPr/>
        </p:nvSpPr>
        <p:spPr>
          <a:xfrm>
            <a:off x="5068666" y="2651780"/>
            <a:ext cx="570729" cy="738664"/>
          </a:xfrm>
          <a:prstGeom prst="rect">
            <a:avLst/>
          </a:prstGeom>
          <a:noFill/>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④</a:t>
            </a:r>
            <a:endParaRPr kumimoji="1" lang="en-US" altLang="ja-JP" b="1" dirty="0">
              <a:solidFill>
                <a:srgbClr val="FF0000"/>
              </a:solidFill>
              <a:latin typeface="Meiryo UI" panose="020B0604030504040204" pitchFamily="50" charset="-128"/>
              <a:ea typeface="Meiryo UI" panose="020B0604030504040204" pitchFamily="50" charset="-128"/>
            </a:endParaRPr>
          </a:p>
          <a:p>
            <a:pPr algn="ctr"/>
            <a:endParaRPr kumimoji="1" lang="en-US" altLang="ja-JP" b="1" dirty="0">
              <a:solidFill>
                <a:srgbClr val="FF0000"/>
              </a:solidFill>
              <a:latin typeface="Meiryo UI" panose="020B0604030504040204" pitchFamily="50" charset="-128"/>
              <a:ea typeface="Meiryo UI" panose="020B0604030504040204" pitchFamily="50" charset="-128"/>
            </a:endParaRPr>
          </a:p>
          <a:p>
            <a:pPr algn="ctr"/>
            <a:r>
              <a:rPr kumimoji="1" lang="en-US" altLang="ja-JP" b="1" dirty="0">
                <a:solidFill>
                  <a:srgbClr val="FF0000"/>
                </a:solidFill>
                <a:latin typeface="Meiryo UI" panose="020B0604030504040204" pitchFamily="50" charset="-128"/>
                <a:ea typeface="Meiryo UI" panose="020B0604030504040204" pitchFamily="50" charset="-128"/>
              </a:rPr>
              <a:t>※</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24" name="テキスト ボックス 23">
            <a:extLst>
              <a:ext uri="{FF2B5EF4-FFF2-40B4-BE49-F238E27FC236}">
                <a16:creationId xmlns:a16="http://schemas.microsoft.com/office/drawing/2014/main" id="{23EF0A60-BFC4-39ED-1EC0-622B85F55069}"/>
              </a:ext>
            </a:extLst>
          </p:cNvPr>
          <p:cNvSpPr txBox="1"/>
          <p:nvPr/>
        </p:nvSpPr>
        <p:spPr>
          <a:xfrm>
            <a:off x="5086722" y="4465200"/>
            <a:ext cx="570729" cy="307777"/>
          </a:xfrm>
          <a:prstGeom prst="rect">
            <a:avLst/>
          </a:prstGeom>
          <a:noFill/>
        </p:spPr>
        <p:txBody>
          <a:bodyPr wrap="square" rtlCol="0">
            <a:spAutoFit/>
          </a:bodyPr>
          <a:lstStyle/>
          <a:p>
            <a:pPr algn="ctr"/>
            <a:r>
              <a:rPr lang="ja-JP" altLang="en-US" b="1" dirty="0">
                <a:solidFill>
                  <a:srgbClr val="FF0000"/>
                </a:solidFill>
                <a:latin typeface="Meiryo UI" panose="020B0604030504040204" pitchFamily="50" charset="-128"/>
                <a:ea typeface="Meiryo UI" panose="020B0604030504040204" pitchFamily="50" charset="-128"/>
              </a:rPr>
              <a:t>⑤</a:t>
            </a:r>
            <a:endParaRPr kumimoji="1" lang="en-US" altLang="ja-JP" b="1" dirty="0">
              <a:solidFill>
                <a:srgbClr val="FF0000"/>
              </a:solidFill>
              <a:latin typeface="Meiryo UI" panose="020B0604030504040204" pitchFamily="50" charset="-128"/>
              <a:ea typeface="Meiryo UI" panose="020B0604030504040204" pitchFamily="50" charset="-128"/>
            </a:endParaRPr>
          </a:p>
        </p:txBody>
      </p:sp>
      <p:sp>
        <p:nvSpPr>
          <p:cNvPr id="5" name="フローチャート: 代替処理 4">
            <a:extLst>
              <a:ext uri="{FF2B5EF4-FFF2-40B4-BE49-F238E27FC236}">
                <a16:creationId xmlns:a16="http://schemas.microsoft.com/office/drawing/2014/main" id="{A2C609F2-E507-51D1-78E2-52DCD1F88643}"/>
              </a:ext>
            </a:extLst>
          </p:cNvPr>
          <p:cNvSpPr/>
          <p:nvPr/>
        </p:nvSpPr>
        <p:spPr bwMode="auto">
          <a:xfrm>
            <a:off x="6854046" y="5394436"/>
            <a:ext cx="383637" cy="227411"/>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7" name="フローチャート: 代替処理 6">
            <a:extLst>
              <a:ext uri="{FF2B5EF4-FFF2-40B4-BE49-F238E27FC236}">
                <a16:creationId xmlns:a16="http://schemas.microsoft.com/office/drawing/2014/main" id="{49A77FE4-608A-F702-B716-725EFCAB90DC}"/>
              </a:ext>
            </a:extLst>
          </p:cNvPr>
          <p:cNvSpPr/>
          <p:nvPr/>
        </p:nvSpPr>
        <p:spPr bwMode="auto">
          <a:xfrm>
            <a:off x="5613090" y="4561626"/>
            <a:ext cx="1624593" cy="662926"/>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2" name="フローチャート: 代替処理 11">
            <a:extLst>
              <a:ext uri="{FF2B5EF4-FFF2-40B4-BE49-F238E27FC236}">
                <a16:creationId xmlns:a16="http://schemas.microsoft.com/office/drawing/2014/main" id="{003ABA04-7B7D-6C4D-8A99-CFE06C3BEA83}"/>
              </a:ext>
            </a:extLst>
          </p:cNvPr>
          <p:cNvSpPr/>
          <p:nvPr/>
        </p:nvSpPr>
        <p:spPr bwMode="auto">
          <a:xfrm>
            <a:off x="5825014" y="2481120"/>
            <a:ext cx="571569" cy="505159"/>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4" name="フローチャート: 代替処理 13">
            <a:extLst>
              <a:ext uri="{FF2B5EF4-FFF2-40B4-BE49-F238E27FC236}">
                <a16:creationId xmlns:a16="http://schemas.microsoft.com/office/drawing/2014/main" id="{BCCCCF7B-E14D-6759-92AA-5CA607ACC258}"/>
              </a:ext>
            </a:extLst>
          </p:cNvPr>
          <p:cNvSpPr/>
          <p:nvPr/>
        </p:nvSpPr>
        <p:spPr bwMode="auto">
          <a:xfrm>
            <a:off x="5825014" y="3021112"/>
            <a:ext cx="1244908" cy="435417"/>
          </a:xfrm>
          <a:prstGeom prst="flowChartAlternateProcess">
            <a:avLst/>
          </a:prstGeom>
          <a:noFill/>
          <a:ln w="38100" cap="flat" cmpd="sng" algn="ctr">
            <a:solidFill>
              <a:srgbClr val="FF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25" name="矢印: 右 24">
            <a:extLst>
              <a:ext uri="{FF2B5EF4-FFF2-40B4-BE49-F238E27FC236}">
                <a16:creationId xmlns:a16="http://schemas.microsoft.com/office/drawing/2014/main" id="{42E6D212-0499-3C28-7EA1-404450EB2323}"/>
              </a:ext>
            </a:extLst>
          </p:cNvPr>
          <p:cNvSpPr/>
          <p:nvPr/>
        </p:nvSpPr>
        <p:spPr bwMode="auto">
          <a:xfrm rot="2247286">
            <a:off x="4661349" y="3986798"/>
            <a:ext cx="442119" cy="633014"/>
          </a:xfrm>
          <a:prstGeom prst="rightArrow">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16302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63FA184F-DD4A-A911-3BC8-3C07AE71A624}"/>
              </a:ext>
            </a:extLst>
          </p:cNvPr>
          <p:cNvPicPr>
            <a:picLocks noChangeAspect="1"/>
          </p:cNvPicPr>
          <p:nvPr/>
        </p:nvPicPr>
        <p:blipFill>
          <a:blip r:embed="rId2">
            <a:extLst>
              <a:ext uri="{28A0092B-C50C-407E-A947-70E740481C1C}">
                <a14:useLocalDpi xmlns:a14="http://schemas.microsoft.com/office/drawing/2010/main" val="0"/>
              </a:ext>
            </a:extLst>
          </a:blip>
          <a:srcRect l="11081" t="23370" r="59979" b="12616"/>
          <a:stretch/>
        </p:blipFill>
        <p:spPr>
          <a:xfrm>
            <a:off x="384979" y="1096729"/>
            <a:ext cx="3961622" cy="4664542"/>
          </a:xfrm>
          <a:prstGeom prst="rect">
            <a:avLst/>
          </a:prstGeom>
          <a:ln>
            <a:solidFill>
              <a:schemeClr val="tx1"/>
            </a:solidFill>
          </a:ln>
        </p:spPr>
      </p:pic>
      <p:grpSp>
        <p:nvGrpSpPr>
          <p:cNvPr id="17" name="グループ化 16">
            <a:extLst>
              <a:ext uri="{FF2B5EF4-FFF2-40B4-BE49-F238E27FC236}">
                <a16:creationId xmlns:a16="http://schemas.microsoft.com/office/drawing/2014/main" id="{F7677380-30A5-014C-72F0-53F6BE80FE58}"/>
              </a:ext>
            </a:extLst>
          </p:cNvPr>
          <p:cNvGrpSpPr/>
          <p:nvPr/>
        </p:nvGrpSpPr>
        <p:grpSpPr>
          <a:xfrm>
            <a:off x="451500" y="1533829"/>
            <a:ext cx="3868534" cy="3278364"/>
            <a:chOff x="650001" y="2405998"/>
            <a:chExt cx="3868534" cy="3278364"/>
          </a:xfrm>
        </p:grpSpPr>
        <p:sp>
          <p:nvSpPr>
            <p:cNvPr id="19" name="テキスト ボックス 18">
              <a:extLst>
                <a:ext uri="{FF2B5EF4-FFF2-40B4-BE49-F238E27FC236}">
                  <a16:creationId xmlns:a16="http://schemas.microsoft.com/office/drawing/2014/main" id="{BDE52D19-B768-D8B0-62F8-670EB00568D0}"/>
                </a:ext>
              </a:extLst>
            </p:cNvPr>
            <p:cNvSpPr txBox="1"/>
            <p:nvPr/>
          </p:nvSpPr>
          <p:spPr>
            <a:xfrm>
              <a:off x="650002" y="2405998"/>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①</a:t>
              </a:r>
              <a:endParaRPr lang="en-US" altLang="ja-JP" sz="1846" b="1" dirty="0">
                <a:solidFill>
                  <a:srgbClr val="FF0000"/>
                </a:solidFill>
              </a:endParaRPr>
            </a:p>
          </p:txBody>
        </p:sp>
        <p:sp>
          <p:nvSpPr>
            <p:cNvPr id="20" name="角丸四角形 5">
              <a:extLst>
                <a:ext uri="{FF2B5EF4-FFF2-40B4-BE49-F238E27FC236}">
                  <a16:creationId xmlns:a16="http://schemas.microsoft.com/office/drawing/2014/main" id="{9BCB477E-6D4E-F57B-FD27-F1F9BED70203}"/>
                </a:ext>
              </a:extLst>
            </p:cNvPr>
            <p:cNvSpPr/>
            <p:nvPr/>
          </p:nvSpPr>
          <p:spPr bwMode="auto">
            <a:xfrm>
              <a:off x="1004722" y="5170236"/>
              <a:ext cx="3498158" cy="514126"/>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dirty="0">
                <a:latin typeface="ＭＳ Ｐゴシック" charset="-128"/>
                <a:ea typeface="ＭＳ Ｐゴシック" charset="-128"/>
              </a:endParaRPr>
            </a:p>
          </p:txBody>
        </p:sp>
        <p:sp>
          <p:nvSpPr>
            <p:cNvPr id="21" name="角丸四角形 6">
              <a:extLst>
                <a:ext uri="{FF2B5EF4-FFF2-40B4-BE49-F238E27FC236}">
                  <a16:creationId xmlns:a16="http://schemas.microsoft.com/office/drawing/2014/main" id="{6719357D-AFDB-EAB1-4751-19013F5AF646}"/>
                </a:ext>
              </a:extLst>
            </p:cNvPr>
            <p:cNvSpPr/>
            <p:nvPr/>
          </p:nvSpPr>
          <p:spPr bwMode="auto">
            <a:xfrm>
              <a:off x="1013324" y="2420822"/>
              <a:ext cx="3498159" cy="550989"/>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a:latin typeface="ＭＳ Ｐゴシック" charset="-128"/>
                <a:ea typeface="ＭＳ Ｐゴシック" charset="-128"/>
              </a:endParaRPr>
            </a:p>
          </p:txBody>
        </p:sp>
        <p:sp>
          <p:nvSpPr>
            <p:cNvPr id="22" name="テキスト ボックス 21">
              <a:extLst>
                <a:ext uri="{FF2B5EF4-FFF2-40B4-BE49-F238E27FC236}">
                  <a16:creationId xmlns:a16="http://schemas.microsoft.com/office/drawing/2014/main" id="{2519C954-06DA-922B-C5A0-D2F6F016990E}"/>
                </a:ext>
              </a:extLst>
            </p:cNvPr>
            <p:cNvSpPr txBox="1"/>
            <p:nvPr/>
          </p:nvSpPr>
          <p:spPr>
            <a:xfrm>
              <a:off x="650002" y="3069440"/>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②</a:t>
              </a:r>
              <a:endParaRPr lang="en-US" altLang="ja-JP" sz="1846" b="1" dirty="0">
                <a:solidFill>
                  <a:srgbClr val="FF0000"/>
                </a:solidFill>
              </a:endParaRPr>
            </a:p>
          </p:txBody>
        </p:sp>
        <p:sp>
          <p:nvSpPr>
            <p:cNvPr id="23" name="テキスト ボックス 22">
              <a:extLst>
                <a:ext uri="{FF2B5EF4-FFF2-40B4-BE49-F238E27FC236}">
                  <a16:creationId xmlns:a16="http://schemas.microsoft.com/office/drawing/2014/main" id="{E3C8212C-BF8D-94AB-3549-79C0BAFF773B}"/>
                </a:ext>
              </a:extLst>
            </p:cNvPr>
            <p:cNvSpPr txBox="1"/>
            <p:nvPr/>
          </p:nvSpPr>
          <p:spPr>
            <a:xfrm>
              <a:off x="650001" y="3726642"/>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③</a:t>
              </a:r>
              <a:endParaRPr lang="en-US" altLang="ja-JP" sz="1846" b="1" dirty="0">
                <a:solidFill>
                  <a:srgbClr val="FF0000"/>
                </a:solidFill>
              </a:endParaRPr>
            </a:p>
          </p:txBody>
        </p:sp>
        <p:sp>
          <p:nvSpPr>
            <p:cNvPr id="24" name="角丸四角形 9">
              <a:extLst>
                <a:ext uri="{FF2B5EF4-FFF2-40B4-BE49-F238E27FC236}">
                  <a16:creationId xmlns:a16="http://schemas.microsoft.com/office/drawing/2014/main" id="{25782E36-1DD3-DBD9-526C-4CEE673F0172}"/>
                </a:ext>
              </a:extLst>
            </p:cNvPr>
            <p:cNvSpPr/>
            <p:nvPr/>
          </p:nvSpPr>
          <p:spPr bwMode="auto">
            <a:xfrm>
              <a:off x="1020377" y="3070285"/>
              <a:ext cx="3498158" cy="508819"/>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dirty="0">
                <a:latin typeface="ＭＳ Ｐゴシック" charset="-128"/>
                <a:ea typeface="ＭＳ Ｐゴシック" charset="-128"/>
              </a:endParaRPr>
            </a:p>
          </p:txBody>
        </p:sp>
        <p:sp>
          <p:nvSpPr>
            <p:cNvPr id="25" name="角丸四角形 10">
              <a:extLst>
                <a:ext uri="{FF2B5EF4-FFF2-40B4-BE49-F238E27FC236}">
                  <a16:creationId xmlns:a16="http://schemas.microsoft.com/office/drawing/2014/main" id="{2617737F-04B3-CA9E-7598-5F22147F788F}"/>
                </a:ext>
              </a:extLst>
            </p:cNvPr>
            <p:cNvSpPr/>
            <p:nvPr/>
          </p:nvSpPr>
          <p:spPr bwMode="auto">
            <a:xfrm>
              <a:off x="1013325" y="3693660"/>
              <a:ext cx="3498158" cy="573543"/>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b="1" dirty="0">
                <a:latin typeface="ＭＳ Ｐゴシック" charset="-128"/>
                <a:ea typeface="ＭＳ Ｐゴシック" charset="-128"/>
              </a:endParaRPr>
            </a:p>
          </p:txBody>
        </p:sp>
        <p:sp>
          <p:nvSpPr>
            <p:cNvPr id="26" name="テキスト ボックス 25">
              <a:extLst>
                <a:ext uri="{FF2B5EF4-FFF2-40B4-BE49-F238E27FC236}">
                  <a16:creationId xmlns:a16="http://schemas.microsoft.com/office/drawing/2014/main" id="{9AB7E00D-4B44-F020-F77D-E4678FFC0BBF}"/>
                </a:ext>
              </a:extLst>
            </p:cNvPr>
            <p:cNvSpPr txBox="1"/>
            <p:nvPr/>
          </p:nvSpPr>
          <p:spPr>
            <a:xfrm>
              <a:off x="661806" y="5211138"/>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④</a:t>
              </a:r>
              <a:endParaRPr lang="en-US" altLang="ja-JP" sz="1846" b="1" dirty="0">
                <a:solidFill>
                  <a:srgbClr val="FF0000"/>
                </a:solidFill>
              </a:endParaRPr>
            </a:p>
          </p:txBody>
        </p:sp>
      </p:grpSp>
      <p:sp>
        <p:nvSpPr>
          <p:cNvPr id="27" name="角丸四角形 14">
            <a:extLst>
              <a:ext uri="{FF2B5EF4-FFF2-40B4-BE49-F238E27FC236}">
                <a16:creationId xmlns:a16="http://schemas.microsoft.com/office/drawing/2014/main" id="{CE06238E-B9AD-33D3-79A8-89629E577613}"/>
              </a:ext>
            </a:extLst>
          </p:cNvPr>
          <p:cNvSpPr/>
          <p:nvPr/>
        </p:nvSpPr>
        <p:spPr bwMode="auto">
          <a:xfrm>
            <a:off x="1143018" y="3612510"/>
            <a:ext cx="2569182" cy="250605"/>
          </a:xfrm>
          <a:prstGeom prst="roundRect">
            <a:avLst/>
          </a:prstGeom>
          <a:noFill/>
          <a:ln w="28575" cap="flat" cmpd="sng" algn="ctr">
            <a:solidFill>
              <a:srgbClr val="FF0000"/>
            </a:solidFill>
            <a:prstDash val="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a:latin typeface="ＭＳ Ｐゴシック" charset="-128"/>
              <a:ea typeface="ＭＳ Ｐゴシック" charset="-128"/>
            </a:endParaRPr>
          </a:p>
        </p:txBody>
      </p:sp>
      <p:sp>
        <p:nvSpPr>
          <p:cNvPr id="3" name="コンテンツ プレースホルダー 2"/>
          <p:cNvSpPr>
            <a:spLocks noGrp="1"/>
          </p:cNvSpPr>
          <p:nvPr>
            <p:ph idx="1"/>
          </p:nvPr>
        </p:nvSpPr>
        <p:spPr/>
        <p:txBody>
          <a:bodyPr/>
          <a:lstStyle/>
          <a:p>
            <a:r>
              <a:rPr lang="ja-JP" altLang="en-US" sz="1200" dirty="0"/>
              <a:t>以下の手順で必要情報を入力します。</a:t>
            </a:r>
          </a:p>
        </p:txBody>
      </p:sp>
      <p:sp>
        <p:nvSpPr>
          <p:cNvPr id="12" name="テキスト ボックス 11"/>
          <p:cNvSpPr txBox="1"/>
          <p:nvPr/>
        </p:nvSpPr>
        <p:spPr>
          <a:xfrm>
            <a:off x="4773118" y="1277006"/>
            <a:ext cx="4499836" cy="1169551"/>
          </a:xfrm>
          <a:prstGeom prst="rect">
            <a:avLst/>
          </a:prstGeom>
          <a:noFill/>
        </p:spPr>
        <p:txBody>
          <a:bodyPr wrap="square" rtlCol="0">
            <a:spAutoFit/>
          </a:bodyPr>
          <a:lstStyle/>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企業</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※S</a:t>
            </a:r>
            <a:r>
              <a:rPr lang="ja-JP" altLang="en-US" dirty="0">
                <a:latin typeface="Meiryo UI" panose="020B0604030504040204" pitchFamily="50" charset="-128"/>
                <a:ea typeface="Meiryo UI" panose="020B0604030504040204" pitchFamily="50" charset="-128"/>
              </a:rPr>
              <a:t>から始まる全</a:t>
            </a:r>
            <a:r>
              <a:rPr lang="en-US" altLang="ja-JP" dirty="0">
                <a:latin typeface="Meiryo UI" panose="020B0604030504040204" pitchFamily="50" charset="-128"/>
                <a:ea typeface="Meiryo UI" panose="020B0604030504040204" pitchFamily="50" charset="-128"/>
              </a:rPr>
              <a:t>9</a:t>
            </a:r>
            <a:r>
              <a:rPr lang="ja-JP" altLang="en-US" dirty="0">
                <a:latin typeface="Meiryo UI" panose="020B0604030504040204" pitchFamily="50" charset="-128"/>
                <a:ea typeface="Meiryo UI" panose="020B0604030504040204" pitchFamily="50" charset="-128"/>
              </a:rPr>
              <a:t>桁の英数字）を入力します</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ログイン</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を入力します</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パスワードを入力します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④［ログイン］をクリックします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16" name="円形吹き出し 15"/>
          <p:cNvSpPr/>
          <p:nvPr/>
        </p:nvSpPr>
        <p:spPr bwMode="auto">
          <a:xfrm>
            <a:off x="4580970" y="2688673"/>
            <a:ext cx="2803599" cy="1084370"/>
          </a:xfrm>
          <a:prstGeom prst="wedgeEllipseCallout">
            <a:avLst>
              <a:gd name="adj1" fmla="val -74880"/>
              <a:gd name="adj2" fmla="val 42548"/>
            </a:avLst>
          </a:prstGeom>
          <a:solidFill>
            <a:schemeClr val="accent1">
              <a:lumMod val="20000"/>
              <a:lumOff val="80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63305" tIns="31652" rIns="63305" bIns="31652" numCol="1" rtlCol="0" anchor="ctr" anchorCtr="0" compatLnSpc="1">
            <a:prstTxWarp prst="textNoShape">
              <a:avLst/>
            </a:prstTxWarp>
          </a:bodyPr>
          <a:lstStyle/>
          <a:p>
            <a:pPr defTabSz="633062"/>
            <a:r>
              <a:rPr lang="ja-JP" altLang="en-US" sz="831" dirty="0">
                <a:solidFill>
                  <a:srgbClr val="000000"/>
                </a:solidFill>
                <a:latin typeface="Meiryo UI" panose="020B0604030504040204" pitchFamily="50" charset="-128"/>
                <a:ea typeface="Meiryo UI" panose="020B0604030504040204" pitchFamily="50" charset="-128"/>
              </a:rPr>
              <a:t>チェックを入れると企業</a:t>
            </a:r>
            <a:r>
              <a:rPr lang="en-US" altLang="ja-JP" sz="831" dirty="0">
                <a:solidFill>
                  <a:srgbClr val="000000"/>
                </a:solidFill>
                <a:latin typeface="Meiryo UI" panose="020B0604030504040204" pitchFamily="50" charset="-128"/>
                <a:ea typeface="Meiryo UI" panose="020B0604030504040204" pitchFamily="50" charset="-128"/>
              </a:rPr>
              <a:t>ID</a:t>
            </a:r>
            <a:r>
              <a:rPr lang="ja-JP" altLang="en-US" sz="831" dirty="0">
                <a:solidFill>
                  <a:srgbClr val="000000"/>
                </a:solidFill>
                <a:latin typeface="Meiryo UI" panose="020B0604030504040204" pitchFamily="50" charset="-128"/>
                <a:ea typeface="Meiryo UI" panose="020B0604030504040204" pitchFamily="50" charset="-128"/>
              </a:rPr>
              <a:t>・ログイン</a:t>
            </a:r>
            <a:r>
              <a:rPr lang="en-US" altLang="ja-JP" sz="831" dirty="0">
                <a:solidFill>
                  <a:srgbClr val="000000"/>
                </a:solidFill>
                <a:latin typeface="Meiryo UI" panose="020B0604030504040204" pitchFamily="50" charset="-128"/>
                <a:ea typeface="Meiryo UI" panose="020B0604030504040204" pitchFamily="50" charset="-128"/>
              </a:rPr>
              <a:t>ID</a:t>
            </a:r>
            <a:r>
              <a:rPr lang="ja-JP" altLang="en-US" sz="831" dirty="0">
                <a:solidFill>
                  <a:srgbClr val="000000"/>
                </a:solidFill>
                <a:latin typeface="Meiryo UI" panose="020B0604030504040204" pitchFamily="50" charset="-128"/>
                <a:ea typeface="Meiryo UI" panose="020B0604030504040204" pitchFamily="50" charset="-128"/>
              </a:rPr>
              <a:t>が記憶されるため、次回以降の入力が省略できます</a:t>
            </a:r>
            <a:endParaRPr lang="en-US" altLang="ja-JP" sz="831" dirty="0">
              <a:solidFill>
                <a:srgbClr val="000000"/>
              </a:solidFill>
              <a:latin typeface="Meiryo UI" panose="020B0604030504040204" pitchFamily="50" charset="-128"/>
              <a:ea typeface="Meiryo UI" panose="020B0604030504040204" pitchFamily="50" charset="-128"/>
            </a:endParaRPr>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ja-JP" altLang="en-US" sz="1800" kern="0" dirty="0"/>
              <a:t>アプリ認証</a:t>
            </a:r>
            <a:br>
              <a:rPr lang="en-US" altLang="ja-JP" sz="1800" kern="0" dirty="0"/>
            </a:br>
            <a:r>
              <a:rPr lang="ja-JP" altLang="en-US" sz="1800" kern="0" dirty="0"/>
              <a:t>ログイン</a:t>
            </a:r>
            <a:r>
              <a:rPr lang="ja-JP" altLang="en-US" dirty="0"/>
              <a:t>方法</a:t>
            </a:r>
            <a:endParaRPr kumimoji="1" lang="ja-JP" altLang="en-US" dirty="0"/>
          </a:p>
        </p:txBody>
      </p:sp>
    </p:spTree>
    <p:extLst>
      <p:ext uri="{BB962C8B-B14F-4D97-AF65-F5344CB8AC3E}">
        <p14:creationId xmlns:p14="http://schemas.microsoft.com/office/powerpoint/2010/main" val="42518718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D3A84218-489F-A350-CE46-50F00B5782C0}"/>
              </a:ext>
            </a:extLst>
          </p:cNvPr>
          <p:cNvPicPr>
            <a:picLocks noChangeAspect="1"/>
          </p:cNvPicPr>
          <p:nvPr/>
        </p:nvPicPr>
        <p:blipFill>
          <a:blip r:embed="rId2"/>
          <a:stretch>
            <a:fillRect/>
          </a:stretch>
        </p:blipFill>
        <p:spPr>
          <a:xfrm>
            <a:off x="830874" y="1565176"/>
            <a:ext cx="3388896" cy="2889952"/>
          </a:xfrm>
          <a:prstGeom prst="rect">
            <a:avLst/>
          </a:prstGeom>
          <a:ln>
            <a:solidFill>
              <a:schemeClr val="tx1"/>
            </a:solidFill>
          </a:ln>
        </p:spPr>
      </p:pic>
      <p:sp>
        <p:nvSpPr>
          <p:cNvPr id="28" name="吹き出し: 四角形 27">
            <a:extLst>
              <a:ext uri="{FF2B5EF4-FFF2-40B4-BE49-F238E27FC236}">
                <a16:creationId xmlns:a16="http://schemas.microsoft.com/office/drawing/2014/main" id="{50791784-C15A-A984-F9DA-0594C932B62A}"/>
              </a:ext>
            </a:extLst>
          </p:cNvPr>
          <p:cNvSpPr/>
          <p:nvPr/>
        </p:nvSpPr>
        <p:spPr bwMode="auto">
          <a:xfrm>
            <a:off x="5406164" y="1268760"/>
            <a:ext cx="3149350" cy="3288205"/>
          </a:xfrm>
          <a:prstGeom prst="wedgeRectCallout">
            <a:avLst>
              <a:gd name="adj1" fmla="val -111452"/>
              <a:gd name="adj2" fmla="val 32211"/>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3" name="コンテンツ プレースホルダー 2"/>
          <p:cNvSpPr>
            <a:spLocks noGrp="1"/>
          </p:cNvSpPr>
          <p:nvPr>
            <p:ph idx="1"/>
          </p:nvPr>
        </p:nvSpPr>
        <p:spPr>
          <a:xfrm>
            <a:off x="273050" y="762000"/>
            <a:ext cx="9359900" cy="650776"/>
          </a:xfrm>
        </p:spPr>
        <p:txBody>
          <a:bodyPr/>
          <a:lstStyle/>
          <a:p>
            <a:pPr marL="0" indent="0">
              <a:buNone/>
            </a:pPr>
            <a:endParaRPr lang="en-US" altLang="ja-JP" sz="1200" dirty="0">
              <a:latin typeface="+mn-ea"/>
            </a:endParaRPr>
          </a:p>
          <a:p>
            <a:pPr marL="0" indent="0">
              <a:buNone/>
            </a:pPr>
            <a:endParaRPr lang="en-US" altLang="ja-JP" sz="1200" dirty="0">
              <a:latin typeface="+mn-ea"/>
            </a:endParaRPr>
          </a:p>
          <a:p>
            <a:pPr marL="0" indent="0">
              <a:buNone/>
            </a:pPr>
            <a:r>
              <a:rPr lang="ja-JP" altLang="en-US" sz="1200" dirty="0">
                <a:latin typeface="+mn-ea"/>
              </a:rPr>
              <a:t>　■　サイレコログイン</a:t>
            </a:r>
            <a:r>
              <a:rPr lang="en-US" altLang="ja-JP" sz="1200" dirty="0">
                <a:latin typeface="+mn-ea"/>
              </a:rPr>
              <a:t>ID</a:t>
            </a:r>
            <a:r>
              <a:rPr lang="ja-JP" altLang="en-US" sz="1200" dirty="0">
                <a:latin typeface="+mn-ea"/>
              </a:rPr>
              <a:t>・パスワード入力後、以下の画面が表示されます。　　　　　　　　　　　　　　　　　　　・</a:t>
            </a:r>
            <a:endParaRPr lang="en-US" altLang="ja-JP" sz="1200" dirty="0">
              <a:latin typeface="+mn-ea"/>
            </a:endParaRPr>
          </a:p>
          <a:p>
            <a:pPr marL="0" indent="0">
              <a:buNone/>
            </a:pPr>
            <a:r>
              <a:rPr lang="ja-JP" altLang="en-US" sz="1200" dirty="0">
                <a:latin typeface="+mn-ea"/>
              </a:rPr>
              <a:t>　</a:t>
            </a:r>
            <a:endParaRPr lang="en-US" altLang="ja-JP" sz="1200" dirty="0">
              <a:latin typeface="+mn-ea"/>
            </a:endParaRPr>
          </a:p>
          <a:p>
            <a:pPr marL="0" indent="0">
              <a:buNone/>
            </a:pPr>
            <a:endParaRPr lang="ja-JP" altLang="en-US" sz="1200" dirty="0"/>
          </a:p>
        </p:txBody>
      </p:sp>
      <p:sp>
        <p:nvSpPr>
          <p:cNvPr id="12" name="テキスト ボックス 11"/>
          <p:cNvSpPr txBox="1"/>
          <p:nvPr/>
        </p:nvSpPr>
        <p:spPr>
          <a:xfrm>
            <a:off x="830874" y="4562347"/>
            <a:ext cx="4499836" cy="1815882"/>
          </a:xfrm>
          <a:prstGeom prst="rect">
            <a:avLst/>
          </a:prstGeom>
          <a:noFill/>
        </p:spPr>
        <p:txBody>
          <a:bodyPr wrap="square" rtlCol="0">
            <a:spAutoFit/>
          </a:bodyPr>
          <a:lstStyle/>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認証コードを入力ください。</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［送信］ボタンをクリックください。</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・アプリ認証を過去に行ったことがある場合は</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サイレコログインに進みます。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　アプリ認証を一度も行ったことが無い方は、</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こちらをクリックしてください。</a:t>
            </a:r>
            <a:endParaRPr lang="en-US" altLang="ja-JP"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961030" y="2796488"/>
            <a:ext cx="354721" cy="376385"/>
          </a:xfrm>
          <a:prstGeom prst="rect">
            <a:avLst/>
          </a:prstGeom>
          <a:noFill/>
        </p:spPr>
        <p:txBody>
          <a:bodyPr wrap="square" rtlCol="0" anchor="ctr">
            <a:spAutoFit/>
          </a:bodyPr>
          <a:lstStyle/>
          <a:p>
            <a:pPr algn="ctr"/>
            <a:r>
              <a:rPr lang="ja-JP" altLang="en-US" sz="1846" b="1" dirty="0">
                <a:solidFill>
                  <a:srgbClr val="FF0000"/>
                </a:solidFill>
              </a:rPr>
              <a:t>①</a:t>
            </a:r>
            <a:endParaRPr lang="en-US" altLang="ja-JP" sz="1846" b="1" dirty="0">
              <a:solidFill>
                <a:srgbClr val="FF0000"/>
              </a:solidFill>
            </a:endParaRPr>
          </a:p>
        </p:txBody>
      </p:sp>
      <p:sp>
        <p:nvSpPr>
          <p:cNvPr id="7" name="角丸四角形 6"/>
          <p:cNvSpPr/>
          <p:nvPr/>
        </p:nvSpPr>
        <p:spPr bwMode="auto">
          <a:xfrm>
            <a:off x="1438842" y="2861984"/>
            <a:ext cx="2218014" cy="395957"/>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8" name="テキスト ボックス 7"/>
          <p:cNvSpPr txBox="1"/>
          <p:nvPr/>
        </p:nvSpPr>
        <p:spPr>
          <a:xfrm>
            <a:off x="961030" y="3389029"/>
            <a:ext cx="354721" cy="376385"/>
          </a:xfrm>
          <a:prstGeom prst="rect">
            <a:avLst/>
          </a:prstGeom>
          <a:noFill/>
        </p:spPr>
        <p:txBody>
          <a:bodyPr wrap="square" rtlCol="0" anchor="ctr">
            <a:spAutoFit/>
          </a:bodyPr>
          <a:lstStyle/>
          <a:p>
            <a:pPr algn="ctr"/>
            <a:r>
              <a:rPr lang="ja-JP" altLang="en-US" sz="1846" b="1" dirty="0">
                <a:solidFill>
                  <a:srgbClr val="FF0000"/>
                </a:solidFill>
              </a:rPr>
              <a:t>②</a:t>
            </a:r>
            <a:endParaRPr lang="en-US" altLang="ja-JP" sz="1846" b="1" dirty="0">
              <a:solidFill>
                <a:srgbClr val="FF0000"/>
              </a:solidFill>
            </a:endParaRPr>
          </a:p>
        </p:txBody>
      </p:sp>
      <p:sp>
        <p:nvSpPr>
          <p:cNvPr id="9" name="テキスト ボックス 8"/>
          <p:cNvSpPr txBox="1"/>
          <p:nvPr/>
        </p:nvSpPr>
        <p:spPr>
          <a:xfrm>
            <a:off x="961729" y="3791039"/>
            <a:ext cx="354721" cy="376385"/>
          </a:xfrm>
          <a:prstGeom prst="rect">
            <a:avLst/>
          </a:prstGeom>
          <a:noFill/>
        </p:spPr>
        <p:txBody>
          <a:bodyPr wrap="square" rtlCol="0" anchor="ctr">
            <a:spAutoFit/>
          </a:bodyPr>
          <a:lstStyle/>
          <a:p>
            <a:pPr algn="ctr"/>
            <a:r>
              <a:rPr lang="en-US" altLang="ja-JP" sz="1846" b="1" dirty="0">
                <a:solidFill>
                  <a:srgbClr val="FF0000"/>
                </a:solidFill>
              </a:rPr>
              <a:t>※</a:t>
            </a:r>
          </a:p>
        </p:txBody>
      </p:sp>
      <p:sp>
        <p:nvSpPr>
          <p:cNvPr id="10" name="角丸四角形 9"/>
          <p:cNvSpPr/>
          <p:nvPr/>
        </p:nvSpPr>
        <p:spPr bwMode="auto">
          <a:xfrm>
            <a:off x="2584205" y="3466102"/>
            <a:ext cx="936105" cy="305967"/>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5" name="角丸四角形 14"/>
          <p:cNvSpPr/>
          <p:nvPr/>
        </p:nvSpPr>
        <p:spPr bwMode="auto">
          <a:xfrm>
            <a:off x="1562446" y="3881393"/>
            <a:ext cx="1878386" cy="195679"/>
          </a:xfrm>
          <a:prstGeom prst="roundRect">
            <a:avLst/>
          </a:prstGeom>
          <a:noFill/>
          <a:ln w="28575" cap="flat" cmpd="sng" algn="ctr">
            <a:solidFill>
              <a:srgbClr val="FF0000"/>
            </a:solidFill>
            <a:prstDash val="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ja-JP" altLang="en-US" dirty="0"/>
              <a:t>アプリ</a:t>
            </a:r>
            <a:r>
              <a:rPr lang="ja-JP" altLang="en-US" sz="1800" kern="0" dirty="0"/>
              <a:t>認証</a:t>
            </a:r>
            <a:br>
              <a:rPr lang="en-US" altLang="ja-JP" sz="1800" kern="0" dirty="0"/>
            </a:br>
            <a:r>
              <a:rPr lang="ja-JP" altLang="en-US" dirty="0"/>
              <a:t>認証手順</a:t>
            </a:r>
            <a:endParaRPr kumimoji="1" lang="ja-JP" altLang="en-US" dirty="0"/>
          </a:p>
        </p:txBody>
      </p:sp>
      <p:pic>
        <p:nvPicPr>
          <p:cNvPr id="17" name="図 16">
            <a:extLst>
              <a:ext uri="{FF2B5EF4-FFF2-40B4-BE49-F238E27FC236}">
                <a16:creationId xmlns:a16="http://schemas.microsoft.com/office/drawing/2014/main" id="{10E77D06-6D0B-C3C2-4726-F04220AFDE43}"/>
              </a:ext>
            </a:extLst>
          </p:cNvPr>
          <p:cNvPicPr>
            <a:picLocks noChangeAspect="1"/>
          </p:cNvPicPr>
          <p:nvPr/>
        </p:nvPicPr>
        <p:blipFill>
          <a:blip r:embed="rId3"/>
          <a:stretch>
            <a:fillRect/>
          </a:stretch>
        </p:blipFill>
        <p:spPr>
          <a:xfrm>
            <a:off x="5794014" y="1421904"/>
            <a:ext cx="2491353" cy="3071494"/>
          </a:xfrm>
          <a:prstGeom prst="rect">
            <a:avLst/>
          </a:prstGeom>
        </p:spPr>
      </p:pic>
      <p:sp>
        <p:nvSpPr>
          <p:cNvPr id="6" name="角丸四角形 5"/>
          <p:cNvSpPr/>
          <p:nvPr/>
        </p:nvSpPr>
        <p:spPr bwMode="auto">
          <a:xfrm>
            <a:off x="6024314" y="1703081"/>
            <a:ext cx="1728191" cy="490285"/>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3" name="テキスト ボックス 12"/>
          <p:cNvSpPr txBox="1"/>
          <p:nvPr/>
        </p:nvSpPr>
        <p:spPr>
          <a:xfrm>
            <a:off x="5491452" y="1760030"/>
            <a:ext cx="354721" cy="376385"/>
          </a:xfrm>
          <a:prstGeom prst="rect">
            <a:avLst/>
          </a:prstGeom>
          <a:noFill/>
        </p:spPr>
        <p:txBody>
          <a:bodyPr wrap="square" rtlCol="0" anchor="ctr">
            <a:spAutoFit/>
          </a:bodyPr>
          <a:lstStyle/>
          <a:p>
            <a:pPr algn="ctr"/>
            <a:r>
              <a:rPr lang="ja-JP" altLang="en-US" sz="1846" b="1" dirty="0">
                <a:solidFill>
                  <a:srgbClr val="FF0000"/>
                </a:solidFill>
              </a:rPr>
              <a:t>③</a:t>
            </a:r>
            <a:endParaRPr lang="en-US" altLang="ja-JP" sz="1846" b="1" dirty="0">
              <a:solidFill>
                <a:srgbClr val="FF0000"/>
              </a:solidFill>
            </a:endParaRPr>
          </a:p>
        </p:txBody>
      </p:sp>
      <p:sp>
        <p:nvSpPr>
          <p:cNvPr id="19" name="角丸四角形 5">
            <a:extLst>
              <a:ext uri="{FF2B5EF4-FFF2-40B4-BE49-F238E27FC236}">
                <a16:creationId xmlns:a16="http://schemas.microsoft.com/office/drawing/2014/main" id="{180999FE-3F9C-53BD-190D-43024B039250}"/>
              </a:ext>
            </a:extLst>
          </p:cNvPr>
          <p:cNvSpPr/>
          <p:nvPr/>
        </p:nvSpPr>
        <p:spPr bwMode="auto">
          <a:xfrm>
            <a:off x="6024315" y="2193366"/>
            <a:ext cx="1534006" cy="1165899"/>
          </a:xfrm>
          <a:prstGeom prst="roundRect">
            <a:avLst/>
          </a:prstGeom>
          <a:noFill/>
          <a:ln w="28575" cap="flat" cmpd="sng" algn="ctr">
            <a:solidFill>
              <a:srgbClr val="FF0000"/>
            </a:solidFill>
            <a:prstDash val="sys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21" name="テキスト ボックス 20">
            <a:extLst>
              <a:ext uri="{FF2B5EF4-FFF2-40B4-BE49-F238E27FC236}">
                <a16:creationId xmlns:a16="http://schemas.microsoft.com/office/drawing/2014/main" id="{1A29E92E-936D-06E1-71AA-55033ACA9E18}"/>
              </a:ext>
            </a:extLst>
          </p:cNvPr>
          <p:cNvSpPr txBox="1"/>
          <p:nvPr/>
        </p:nvSpPr>
        <p:spPr>
          <a:xfrm>
            <a:off x="5491452" y="3429000"/>
            <a:ext cx="354721" cy="376385"/>
          </a:xfrm>
          <a:prstGeom prst="rect">
            <a:avLst/>
          </a:prstGeom>
          <a:noFill/>
        </p:spPr>
        <p:txBody>
          <a:bodyPr wrap="square" rtlCol="0" anchor="ctr">
            <a:spAutoFit/>
          </a:bodyPr>
          <a:lstStyle/>
          <a:p>
            <a:pPr algn="ctr"/>
            <a:r>
              <a:rPr lang="ja-JP" altLang="en-US" sz="1846" b="1" dirty="0">
                <a:solidFill>
                  <a:srgbClr val="FF0000"/>
                </a:solidFill>
              </a:rPr>
              <a:t>⑤</a:t>
            </a:r>
            <a:endParaRPr lang="en-US" altLang="ja-JP" sz="1846" b="1" dirty="0">
              <a:solidFill>
                <a:srgbClr val="FF0000"/>
              </a:solidFill>
            </a:endParaRPr>
          </a:p>
        </p:txBody>
      </p:sp>
      <p:sp>
        <p:nvSpPr>
          <p:cNvPr id="23" name="角丸四角形 5">
            <a:extLst>
              <a:ext uri="{FF2B5EF4-FFF2-40B4-BE49-F238E27FC236}">
                <a16:creationId xmlns:a16="http://schemas.microsoft.com/office/drawing/2014/main" id="{92DC382E-1630-6F12-2AF7-EE4427B5DA4F}"/>
              </a:ext>
            </a:extLst>
          </p:cNvPr>
          <p:cNvSpPr/>
          <p:nvPr/>
        </p:nvSpPr>
        <p:spPr bwMode="auto">
          <a:xfrm>
            <a:off x="5985535" y="3399916"/>
            <a:ext cx="1534006" cy="438338"/>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24" name="角丸四角形 5">
            <a:extLst>
              <a:ext uri="{FF2B5EF4-FFF2-40B4-BE49-F238E27FC236}">
                <a16:creationId xmlns:a16="http://schemas.microsoft.com/office/drawing/2014/main" id="{24E3B848-1BE5-D71A-9C7F-DBC61ABE4EDF}"/>
              </a:ext>
            </a:extLst>
          </p:cNvPr>
          <p:cNvSpPr/>
          <p:nvPr/>
        </p:nvSpPr>
        <p:spPr bwMode="auto">
          <a:xfrm>
            <a:off x="6827322" y="3866645"/>
            <a:ext cx="692219" cy="316833"/>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25" name="テキスト ボックス 24">
            <a:extLst>
              <a:ext uri="{FF2B5EF4-FFF2-40B4-BE49-F238E27FC236}">
                <a16:creationId xmlns:a16="http://schemas.microsoft.com/office/drawing/2014/main" id="{9BCE21B4-C9AE-97E3-B34B-B0E84FAE260D}"/>
              </a:ext>
            </a:extLst>
          </p:cNvPr>
          <p:cNvSpPr txBox="1"/>
          <p:nvPr/>
        </p:nvSpPr>
        <p:spPr>
          <a:xfrm>
            <a:off x="5499214" y="3835356"/>
            <a:ext cx="354721" cy="376385"/>
          </a:xfrm>
          <a:prstGeom prst="rect">
            <a:avLst/>
          </a:prstGeom>
          <a:noFill/>
        </p:spPr>
        <p:txBody>
          <a:bodyPr wrap="square" rtlCol="0" anchor="ctr">
            <a:spAutoFit/>
          </a:bodyPr>
          <a:lstStyle/>
          <a:p>
            <a:pPr algn="ctr"/>
            <a:r>
              <a:rPr lang="ja-JP" altLang="en-US" sz="1846" b="1" dirty="0">
                <a:solidFill>
                  <a:srgbClr val="FF0000"/>
                </a:solidFill>
              </a:rPr>
              <a:t>⑥</a:t>
            </a:r>
            <a:endParaRPr lang="en-US" altLang="ja-JP" sz="1846" b="1" dirty="0">
              <a:solidFill>
                <a:srgbClr val="FF0000"/>
              </a:solidFill>
            </a:endParaRPr>
          </a:p>
        </p:txBody>
      </p:sp>
      <p:sp>
        <p:nvSpPr>
          <p:cNvPr id="26" name="テキスト ボックス 25">
            <a:extLst>
              <a:ext uri="{FF2B5EF4-FFF2-40B4-BE49-F238E27FC236}">
                <a16:creationId xmlns:a16="http://schemas.microsoft.com/office/drawing/2014/main" id="{EB988F8D-9682-D34B-1FDB-F27A6C4F9F51}"/>
              </a:ext>
            </a:extLst>
          </p:cNvPr>
          <p:cNvSpPr txBox="1"/>
          <p:nvPr/>
        </p:nvSpPr>
        <p:spPr>
          <a:xfrm>
            <a:off x="5406164" y="4556965"/>
            <a:ext cx="4499836" cy="1815882"/>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③　</a:t>
            </a:r>
            <a:r>
              <a:rPr lang="en-US" altLang="ja-JP" dirty="0">
                <a:latin typeface="Meiryo UI" panose="020B0604030504040204" pitchFamily="50" charset="-128"/>
                <a:ea typeface="Meiryo UI" panose="020B0604030504040204" pitchFamily="50" charset="-128"/>
              </a:rPr>
              <a:t>Google</a:t>
            </a:r>
            <a:r>
              <a:rPr lang="ja-JP" altLang="en-US" dirty="0">
                <a:latin typeface="Meiryo UI" panose="020B0604030504040204" pitchFamily="50" charset="-128"/>
                <a:ea typeface="Meiryo UI" panose="020B0604030504040204" pitchFamily="50" charset="-128"/>
              </a:rPr>
              <a:t>認証システムをインストール</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a:t>
            </a:r>
            <a:r>
              <a:rPr lang="en-US" altLang="ja-JP" dirty="0">
                <a:latin typeface="Meiryo UI" panose="020B0604030504040204" pitchFamily="50" charset="-128"/>
                <a:ea typeface="Meiryo UI" panose="020B0604030504040204" pitchFamily="50" charset="-128"/>
              </a:rPr>
              <a:t>※App Store</a:t>
            </a:r>
            <a:r>
              <a:rPr lang="ja-JP" altLang="en-US" dirty="0">
                <a:latin typeface="Meiryo UI" panose="020B0604030504040204" pitchFamily="50" charset="-128"/>
                <a:ea typeface="Meiryo UI" panose="020B0604030504040204" pitchFamily="50" charset="-128"/>
              </a:rPr>
              <a:t>の青文字をクリックください。</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アプリ設定：</a:t>
            </a:r>
            <a:r>
              <a:rPr lang="en-US" altLang="ja-JP" dirty="0">
                <a:latin typeface="Meiryo UI" panose="020B0604030504040204" pitchFamily="50" charset="-128"/>
                <a:ea typeface="Meiryo UI" panose="020B0604030504040204" pitchFamily="50" charset="-128"/>
              </a:rPr>
              <a:t>P</a:t>
            </a:r>
            <a:r>
              <a:rPr lang="ja-JP" altLang="en-US" dirty="0">
                <a:latin typeface="Meiryo UI" panose="020B0604030504040204" pitchFamily="50" charset="-128"/>
                <a:ea typeface="Meiryo UI" panose="020B0604030504040204" pitchFamily="50" charset="-128"/>
              </a:rPr>
              <a:t>７</a:t>
            </a:r>
            <a:r>
              <a:rPr lang="en-US" altLang="ja-JP" dirty="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参照</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⑤　アプリ起動後に、［パスワード］が表示されます。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［パスワード］を入力ください。</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⑥　［アプリの認証］をクリック</a:t>
            </a:r>
            <a:endParaRPr lang="en-US" altLang="ja-JP"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94483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7">
            <a:extLst>
              <a:ext uri="{FF2B5EF4-FFF2-40B4-BE49-F238E27FC236}">
                <a16:creationId xmlns:a16="http://schemas.microsoft.com/office/drawing/2014/main" id="{0F8B2F58-3567-DFB6-9A49-1556F9BE925D}"/>
              </a:ext>
            </a:extLst>
          </p:cNvPr>
          <p:cNvSpPr>
            <a:spLocks noGrp="1"/>
          </p:cNvSpPr>
          <p:nvPr>
            <p:ph type="title"/>
          </p:nvPr>
        </p:nvSpPr>
        <p:spPr>
          <a:xfrm>
            <a:off x="273050" y="122238"/>
            <a:ext cx="6840538" cy="487362"/>
          </a:xfrm>
        </p:spPr>
        <p:txBody>
          <a:bodyPr/>
          <a:lstStyle/>
          <a:p>
            <a:r>
              <a:rPr lang="ja-JP" altLang="en-US" dirty="0"/>
              <a:t>アプリ認証</a:t>
            </a:r>
            <a:br>
              <a:rPr lang="en-US" altLang="ja-JP" dirty="0"/>
            </a:br>
            <a:r>
              <a:rPr lang="ja-JP" altLang="en-US" dirty="0"/>
              <a:t>認証手順</a:t>
            </a:r>
            <a:endParaRPr kumimoji="1" lang="ja-JP" altLang="en-US" dirty="0"/>
          </a:p>
        </p:txBody>
      </p:sp>
      <p:pic>
        <p:nvPicPr>
          <p:cNvPr id="1026" name="Picture 2">
            <a:extLst>
              <a:ext uri="{FF2B5EF4-FFF2-40B4-BE49-F238E27FC236}">
                <a16:creationId xmlns:a16="http://schemas.microsoft.com/office/drawing/2014/main" id="{E648AB5E-5545-B805-4BA8-CF8C0F62822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6536" y="1772816"/>
            <a:ext cx="3384376" cy="3047582"/>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2" name="コンテンツ プレースホルダー 1"/>
          <p:cNvSpPr>
            <a:spLocks noGrp="1"/>
          </p:cNvSpPr>
          <p:nvPr>
            <p:ph idx="1"/>
          </p:nvPr>
        </p:nvSpPr>
        <p:spPr/>
        <p:txBody>
          <a:bodyPr/>
          <a:lstStyle/>
          <a:p>
            <a:endParaRPr kumimoji="1" lang="ja-JP" altLang="en-US"/>
          </a:p>
        </p:txBody>
      </p:sp>
      <p:sp>
        <p:nvSpPr>
          <p:cNvPr id="7" name="テキスト ボックス 6"/>
          <p:cNvSpPr txBox="1"/>
          <p:nvPr/>
        </p:nvSpPr>
        <p:spPr>
          <a:xfrm>
            <a:off x="667590" y="957952"/>
            <a:ext cx="3602268" cy="738664"/>
          </a:xfrm>
          <a:prstGeom prst="rect">
            <a:avLst/>
          </a:prstGeom>
          <a:noFill/>
        </p:spPr>
        <p:txBody>
          <a:bodyPr wrap="none" rtlCol="0">
            <a:spAutoFit/>
          </a:bodyPr>
          <a:lstStyle/>
          <a:p>
            <a:pPr marL="0" indent="0">
              <a:buNone/>
            </a:pPr>
            <a:r>
              <a:rPr lang="ja-JP" altLang="en-US" dirty="0">
                <a:latin typeface="+mn-ea"/>
                <a:ea typeface="+mn-ea"/>
              </a:rPr>
              <a:t>・認証コードが間違っている場合</a:t>
            </a:r>
            <a:endParaRPr lang="en-US" altLang="ja-JP" dirty="0">
              <a:latin typeface="+mn-ea"/>
              <a:ea typeface="+mn-ea"/>
            </a:endParaRPr>
          </a:p>
          <a:p>
            <a:pPr marL="0" indent="0">
              <a:buNone/>
            </a:pPr>
            <a:r>
              <a:rPr lang="ja-JP" altLang="en-US" dirty="0">
                <a:latin typeface="+mn-ea"/>
                <a:ea typeface="+mn-ea"/>
              </a:rPr>
              <a:t>・認証コードの有効期限（</a:t>
            </a:r>
            <a:r>
              <a:rPr lang="en-US" altLang="ja-JP" dirty="0">
                <a:latin typeface="+mn-ea"/>
                <a:ea typeface="+mn-ea"/>
              </a:rPr>
              <a:t>30</a:t>
            </a:r>
            <a:r>
              <a:rPr lang="ja-JP" altLang="en-US" dirty="0">
                <a:latin typeface="+mn-ea"/>
                <a:ea typeface="+mn-ea"/>
              </a:rPr>
              <a:t>秒）が過ぎた場合</a:t>
            </a:r>
            <a:endParaRPr lang="en-US" altLang="ja-JP" dirty="0">
              <a:latin typeface="+mn-ea"/>
              <a:ea typeface="+mn-ea"/>
            </a:endParaRPr>
          </a:p>
          <a:p>
            <a:pPr marL="0" indent="0">
              <a:buNone/>
            </a:pPr>
            <a:r>
              <a:rPr lang="ja-JP" altLang="en-US" dirty="0">
                <a:latin typeface="+mn-ea"/>
                <a:ea typeface="+mn-ea"/>
              </a:rPr>
              <a:t>は以下のエラーが表示されます。</a:t>
            </a:r>
            <a:endParaRPr lang="en-US" altLang="ja-JP" dirty="0">
              <a:latin typeface="+mn-ea"/>
              <a:ea typeface="+mn-ea"/>
            </a:endParaRPr>
          </a:p>
        </p:txBody>
      </p:sp>
    </p:spTree>
    <p:extLst>
      <p:ext uri="{BB962C8B-B14F-4D97-AF65-F5344CB8AC3E}">
        <p14:creationId xmlns:p14="http://schemas.microsoft.com/office/powerpoint/2010/main" val="3234125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5498B549-32B4-DDAC-CD04-0DFF010E4626}"/>
              </a:ext>
            </a:extLst>
          </p:cNvPr>
          <p:cNvSpPr txBox="1"/>
          <p:nvPr/>
        </p:nvSpPr>
        <p:spPr>
          <a:xfrm>
            <a:off x="3368824" y="5336128"/>
            <a:ext cx="6264126" cy="938719"/>
          </a:xfrm>
          <a:prstGeom prst="rect">
            <a:avLst/>
          </a:prstGeom>
          <a:noFill/>
        </p:spPr>
        <p:txBody>
          <a:bodyPr wrap="square">
            <a:spAutoFit/>
          </a:bodyPr>
          <a:lstStyle/>
          <a:p>
            <a:pPr algn="r"/>
            <a:r>
              <a:rPr lang="ja-JP" altLang="en-US" sz="1100" dirty="0">
                <a:latin typeface="+mn-ea"/>
                <a:ea typeface="+mn-ea"/>
              </a:rPr>
              <a:t>本資料は、社内用マニュアルの作成など、自社ご利用の範囲内に限り、複製・ご編集いただいて構いません。</a:t>
            </a:r>
            <a:endParaRPr lang="en-US"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の内容の一部または全部を無断転載することは禁止されています</a:t>
            </a:r>
            <a:r>
              <a:rPr lang="ja-JP" altLang="en-US" sz="1100" dirty="0">
                <a:latin typeface="+mn-ea"/>
                <a:ea typeface="+mn-ea"/>
              </a:rPr>
              <a:t>。</a:t>
            </a:r>
            <a:endParaRPr lang="ja-JP" altLang="ja-JP" sz="1100" dirty="0">
              <a:latin typeface="+mn-ea"/>
              <a:ea typeface="+mn-ea"/>
            </a:endParaRPr>
          </a:p>
          <a:p>
            <a:pPr algn="r"/>
            <a:r>
              <a:rPr lang="ja-JP" altLang="ja-JP" sz="1100" dirty="0">
                <a:latin typeface="+mn-ea"/>
                <a:ea typeface="+mn-ea"/>
              </a:rPr>
              <a:t>本</a:t>
            </a:r>
            <a:r>
              <a:rPr lang="ja-JP" altLang="en-US" sz="1100" dirty="0">
                <a:latin typeface="+mn-ea"/>
                <a:ea typeface="+mn-ea"/>
              </a:rPr>
              <a:t>資料</a:t>
            </a:r>
            <a:r>
              <a:rPr lang="ja-JP" altLang="ja-JP" sz="1100" dirty="0">
                <a:latin typeface="+mn-ea"/>
                <a:ea typeface="+mn-ea"/>
              </a:rPr>
              <a:t>の内容に関しては訂正・改善のため、予告なしに変更することがあります</a:t>
            </a:r>
            <a:r>
              <a:rPr lang="ja-JP" altLang="en-US" sz="1100" dirty="0">
                <a:latin typeface="+mn-ea"/>
                <a:ea typeface="+mn-ea"/>
              </a:rPr>
              <a:t>。</a:t>
            </a:r>
            <a:endParaRPr lang="en-US" altLang="ja-JP" sz="1100" dirty="0">
              <a:latin typeface="+mn-ea"/>
              <a:ea typeface="+mn-ea"/>
            </a:endParaRPr>
          </a:p>
          <a:p>
            <a:pPr algn="r"/>
            <a:endParaRPr lang="en-US" altLang="ja-JP" sz="1100" dirty="0">
              <a:latin typeface="Meiryo UI "/>
              <a:ea typeface="Meiryo UI" panose="020B0604030504040204" pitchFamily="50" charset="-128"/>
            </a:endParaRPr>
          </a:p>
          <a:p>
            <a:pPr algn="r"/>
            <a:r>
              <a:rPr lang="en-US" altLang="ja-JP" sz="1100" dirty="0">
                <a:latin typeface="+mn-lt"/>
                <a:ea typeface="Meiryo UI" panose="020B0604030504040204" pitchFamily="50" charset="-128"/>
              </a:rPr>
              <a:t>Last Updated-2024/11/07</a:t>
            </a:r>
          </a:p>
        </p:txBody>
      </p:sp>
    </p:spTree>
    <p:extLst>
      <p:ext uri="{BB962C8B-B14F-4D97-AF65-F5344CB8AC3E}">
        <p14:creationId xmlns:p14="http://schemas.microsoft.com/office/powerpoint/2010/main" val="27654644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目次</a:t>
            </a:r>
          </a:p>
        </p:txBody>
      </p:sp>
      <p:graphicFrame>
        <p:nvGraphicFramePr>
          <p:cNvPr id="5" name="表 4"/>
          <p:cNvGraphicFramePr>
            <a:graphicFrameLocks noGrp="1"/>
          </p:cNvGraphicFramePr>
          <p:nvPr>
            <p:extLst>
              <p:ext uri="{D42A27DB-BD31-4B8C-83A1-F6EECF244321}">
                <p14:modId xmlns:p14="http://schemas.microsoft.com/office/powerpoint/2010/main" val="1142918695"/>
              </p:ext>
            </p:extLst>
          </p:nvPr>
        </p:nvGraphicFramePr>
        <p:xfrm>
          <a:off x="1352599" y="1299210"/>
          <a:ext cx="7200801" cy="2181916"/>
        </p:xfrm>
        <a:graphic>
          <a:graphicData uri="http://schemas.openxmlformats.org/drawingml/2006/table">
            <a:tbl>
              <a:tblPr firstRow="1" bandRow="1">
                <a:tableStyleId>{5C22544A-7EE6-4342-B048-85BDC9FD1C3A}</a:tableStyleId>
              </a:tblPr>
              <a:tblGrid>
                <a:gridCol w="5461832">
                  <a:extLst>
                    <a:ext uri="{9D8B030D-6E8A-4147-A177-3AD203B41FA5}">
                      <a16:colId xmlns:a16="http://schemas.microsoft.com/office/drawing/2014/main" val="20000"/>
                    </a:ext>
                  </a:extLst>
                </a:gridCol>
                <a:gridCol w="1738969">
                  <a:extLst>
                    <a:ext uri="{9D8B030D-6E8A-4147-A177-3AD203B41FA5}">
                      <a16:colId xmlns:a16="http://schemas.microsoft.com/office/drawing/2014/main" val="20002"/>
                    </a:ext>
                  </a:extLst>
                </a:gridCol>
              </a:tblGrid>
              <a:tr h="527029">
                <a:tc>
                  <a:txBody>
                    <a:bodyPr/>
                    <a:lstStyle/>
                    <a:p>
                      <a:pPr marL="0" marR="0" lvl="0" indent="-242653" algn="l" defTabSz="914400" rtl="0" eaLnBrk="1" fontAlgn="auto" latinLnBrk="0" hangingPunct="1">
                        <a:lnSpc>
                          <a:spcPct val="100000"/>
                        </a:lnSpc>
                        <a:spcBef>
                          <a:spcPts val="0"/>
                        </a:spcBef>
                        <a:spcAft>
                          <a:spcPts val="0"/>
                        </a:spcAft>
                        <a:buClrTx/>
                        <a:buSzTx/>
                        <a:buFontTx/>
                        <a:buNone/>
                        <a:tabLst/>
                        <a:defRPr/>
                      </a:pPr>
                      <a:r>
                        <a:rPr lang="ja-JP" altLang="en-US" sz="1800" b="0" dirty="0">
                          <a:solidFill>
                            <a:sysClr val="windowText" lastClr="000000"/>
                          </a:solidFill>
                        </a:rPr>
                        <a:t>機能概要</a:t>
                      </a:r>
                      <a:endParaRPr lang="en-US" altLang="ja-JP" sz="1800" b="0" dirty="0">
                        <a:solidFill>
                          <a:sysClr val="windowText" lastClr="000000"/>
                        </a:solidFill>
                      </a:endParaRPr>
                    </a:p>
                  </a:txBody>
                  <a:tcPr marL="84406" marR="84406" marT="42203" marB="42203" anchor="ctr">
                    <a:noFill/>
                  </a:tcPr>
                </a:tc>
                <a:tc>
                  <a:txBody>
                    <a:bodyPr/>
                    <a:lstStyle/>
                    <a:p>
                      <a:pPr algn="r"/>
                      <a:r>
                        <a:rPr kumimoji="1" lang="en-US" altLang="ja-JP" sz="1800" b="0" u="sng" dirty="0">
                          <a:solidFill>
                            <a:srgbClr val="EE741F"/>
                          </a:solidFill>
                          <a:hlinkClick r:id="rId2" action="ppaction://hlinksldjump"/>
                        </a:rPr>
                        <a:t>P.3</a:t>
                      </a:r>
                      <a:endParaRPr kumimoji="1" lang="ja-JP" altLang="en-US" sz="1800" b="0" u="sng" dirty="0">
                        <a:solidFill>
                          <a:srgbClr val="EE741F"/>
                        </a:solidFill>
                      </a:endParaRPr>
                    </a:p>
                  </a:txBody>
                  <a:tcPr marL="84406" marR="84406" marT="42203" marB="42203" anchor="ctr">
                    <a:noFill/>
                  </a:tcPr>
                </a:tc>
                <a:extLst>
                  <a:ext uri="{0D108BD9-81ED-4DB2-BD59-A6C34878D82A}">
                    <a16:rowId xmlns:a16="http://schemas.microsoft.com/office/drawing/2014/main" val="10003"/>
                  </a:ext>
                </a:extLst>
              </a:tr>
              <a:tr h="600829">
                <a:tc>
                  <a:txBody>
                    <a:bodyPr/>
                    <a:lstStyle/>
                    <a:p>
                      <a:pPr marL="0" marR="0" lvl="0" indent="-242653" algn="l" defTabSz="914400" rtl="0" eaLnBrk="1" fontAlgn="auto" latinLnBrk="0" hangingPunct="1">
                        <a:lnSpc>
                          <a:spcPct val="100000"/>
                        </a:lnSpc>
                        <a:spcBef>
                          <a:spcPts val="0"/>
                        </a:spcBef>
                        <a:spcAft>
                          <a:spcPts val="0"/>
                        </a:spcAft>
                        <a:buClrTx/>
                        <a:buSzTx/>
                        <a:buFontTx/>
                        <a:buNone/>
                        <a:tabLst/>
                        <a:defRPr/>
                      </a:pPr>
                      <a:r>
                        <a:rPr lang="ja-JP" altLang="en-US" sz="1800" dirty="0"/>
                        <a:t>事前準備</a:t>
                      </a:r>
                      <a:endParaRPr lang="ja-JP" altLang="ja-JP" sz="1800" dirty="0"/>
                    </a:p>
                  </a:txBody>
                  <a:tcPr marL="84406" marR="84406" marT="42203" marB="42203" anchor="ctr">
                    <a:noFill/>
                  </a:tcPr>
                </a:tc>
                <a:tc>
                  <a:txBody>
                    <a:bodyPr/>
                    <a:lstStyle/>
                    <a:p>
                      <a:pPr algn="r"/>
                      <a:r>
                        <a:rPr kumimoji="1" lang="en-US" altLang="ja-JP" sz="1800" b="0" u="sng" dirty="0">
                          <a:solidFill>
                            <a:srgbClr val="EE741F"/>
                          </a:solidFill>
                          <a:hlinkClick r:id="rId3" action="ppaction://hlinksldjump"/>
                        </a:rPr>
                        <a:t>P.4</a:t>
                      </a:r>
                      <a:endParaRPr kumimoji="1" lang="ja-JP" altLang="en-US" sz="1800" b="0" u="sng" dirty="0">
                        <a:solidFill>
                          <a:srgbClr val="EE741F"/>
                        </a:solidFill>
                      </a:endParaRPr>
                    </a:p>
                  </a:txBody>
                  <a:tcPr marL="84406" marR="84406" marT="42203" marB="42203" anchor="ctr">
                    <a:noFill/>
                  </a:tcPr>
                </a:tc>
                <a:extLst>
                  <a:ext uri="{0D108BD9-81ED-4DB2-BD59-A6C34878D82A}">
                    <a16:rowId xmlns:a16="http://schemas.microsoft.com/office/drawing/2014/main" val="10004"/>
                  </a:ext>
                </a:extLst>
              </a:tr>
              <a:tr h="52702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sz="1800" dirty="0"/>
                        <a:t>SMS</a:t>
                      </a:r>
                      <a:r>
                        <a:rPr lang="ja-JP" altLang="en-US" sz="1800" dirty="0"/>
                        <a:t>認証</a:t>
                      </a:r>
                      <a:endParaRPr lang="en-US" altLang="ja-JP" sz="1800" dirty="0"/>
                    </a:p>
                  </a:txBody>
                  <a:tcPr marL="84406" marR="84406" marT="42203" marB="42203" anchor="ctr">
                    <a:noFill/>
                  </a:tcPr>
                </a:tc>
                <a:tc>
                  <a:txBody>
                    <a:bodyPr/>
                    <a:lstStyle/>
                    <a:p>
                      <a:pPr algn="r"/>
                      <a:r>
                        <a:rPr kumimoji="1" lang="en-US" altLang="ja-JP" sz="1800" b="0" u="sng" dirty="0">
                          <a:solidFill>
                            <a:srgbClr val="EE741F"/>
                          </a:solidFill>
                          <a:hlinkClick r:id="rId4" action="ppaction://hlinksldjump"/>
                        </a:rPr>
                        <a:t>P.6</a:t>
                      </a:r>
                      <a:endParaRPr kumimoji="1" lang="ja-JP" altLang="en-US" sz="1800" b="0" u="sng" dirty="0">
                        <a:solidFill>
                          <a:srgbClr val="EE741F"/>
                        </a:solidFill>
                      </a:endParaRPr>
                    </a:p>
                  </a:txBody>
                  <a:tcPr marL="84406" marR="84406" marT="42203" marB="42203" anchor="ctr">
                    <a:noFill/>
                  </a:tcPr>
                </a:tc>
                <a:extLst>
                  <a:ext uri="{0D108BD9-81ED-4DB2-BD59-A6C34878D82A}">
                    <a16:rowId xmlns:a16="http://schemas.microsoft.com/office/drawing/2014/main" val="10007"/>
                  </a:ext>
                </a:extLst>
              </a:tr>
              <a:tr h="527029">
                <a:tc>
                  <a:txBody>
                    <a:bodyPr/>
                    <a:lstStyle/>
                    <a:p>
                      <a:pPr marL="0" marR="0" lvl="0" indent="-242653" algn="l" defTabSz="914400" rtl="0" eaLnBrk="1" fontAlgn="auto" latinLnBrk="0" hangingPunct="1">
                        <a:lnSpc>
                          <a:spcPct val="100000"/>
                        </a:lnSpc>
                        <a:spcBef>
                          <a:spcPts val="0"/>
                        </a:spcBef>
                        <a:spcAft>
                          <a:spcPts val="0"/>
                        </a:spcAft>
                        <a:buClrTx/>
                        <a:buSzTx/>
                        <a:buFontTx/>
                        <a:buNone/>
                        <a:tabLst/>
                        <a:defRPr/>
                      </a:pPr>
                      <a:r>
                        <a:rPr lang="ja-JP" altLang="en-US" sz="1800" dirty="0"/>
                        <a:t>アプリ認証</a:t>
                      </a:r>
                      <a:endParaRPr lang="en-US" altLang="ja-JP" sz="1800" dirty="0"/>
                    </a:p>
                  </a:txBody>
                  <a:tcPr marL="84406" marR="84406" marT="42203" marB="42203" anchor="ctr">
                    <a:noFill/>
                  </a:tcPr>
                </a:tc>
                <a:tc>
                  <a:txBody>
                    <a:bodyPr/>
                    <a:lstStyle/>
                    <a:p>
                      <a:pPr algn="r"/>
                      <a:r>
                        <a:rPr kumimoji="1" lang="en-US" altLang="ja-JP" sz="1800" b="0" u="sng" dirty="0">
                          <a:solidFill>
                            <a:srgbClr val="EE741F"/>
                          </a:solidFill>
                          <a:hlinkClick r:id="rId5" action="ppaction://hlinksldjump"/>
                        </a:rPr>
                        <a:t>P.11</a:t>
                      </a:r>
                      <a:endParaRPr kumimoji="1" lang="ja-JP" altLang="en-US" sz="1800" b="0" u="sng" dirty="0">
                        <a:solidFill>
                          <a:srgbClr val="EE741F"/>
                        </a:solidFill>
                      </a:endParaRPr>
                    </a:p>
                  </a:txBody>
                  <a:tcPr marL="84406" marR="84406" marT="42203" marB="42203" anchor="c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8357279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機能概要</a:t>
            </a:r>
            <a:endParaRPr kumimoji="1" lang="ja-JP" altLang="en-US" dirty="0"/>
          </a:p>
        </p:txBody>
      </p:sp>
      <p:sp>
        <p:nvSpPr>
          <p:cNvPr id="3" name="コンテンツ プレースホルダー 2"/>
          <p:cNvSpPr>
            <a:spLocks noGrp="1"/>
          </p:cNvSpPr>
          <p:nvPr>
            <p:ph idx="1"/>
          </p:nvPr>
        </p:nvSpPr>
        <p:spPr>
          <a:xfrm>
            <a:off x="273050" y="762000"/>
            <a:ext cx="9359900" cy="5691336"/>
          </a:xfrm>
        </p:spPr>
        <p:txBody>
          <a:bodyPr/>
          <a:lstStyle/>
          <a:p>
            <a:r>
              <a:rPr lang="ja-JP" altLang="en-US" sz="1200" dirty="0"/>
              <a:t>二要素認証の機能概要は以下の通りです。</a:t>
            </a:r>
            <a:endParaRPr lang="en-US" altLang="ja-JP" sz="1200" dirty="0"/>
          </a:p>
          <a:p>
            <a:r>
              <a:rPr lang="ja-JP" altLang="en-US" sz="1200" dirty="0"/>
              <a:t>「認証方法」と「制限範囲」をそれぞれ１つずつ指定してご利用可能となります。</a:t>
            </a:r>
          </a:p>
          <a:p>
            <a:pPr marL="0" indent="0">
              <a:buNone/>
            </a:pPr>
            <a:endParaRPr lang="ja-JP" altLang="en-US" sz="1200" dirty="0"/>
          </a:p>
        </p:txBody>
      </p:sp>
      <p:sp>
        <p:nvSpPr>
          <p:cNvPr id="26" name="正方形/長方形 25">
            <a:extLst>
              <a:ext uri="{FF2B5EF4-FFF2-40B4-BE49-F238E27FC236}">
                <a16:creationId xmlns:a16="http://schemas.microsoft.com/office/drawing/2014/main" id="{650F19C8-EA62-4095-BD42-78EC34AF1183}"/>
              </a:ext>
            </a:extLst>
          </p:cNvPr>
          <p:cNvSpPr/>
          <p:nvPr/>
        </p:nvSpPr>
        <p:spPr bwMode="auto">
          <a:xfrm>
            <a:off x="632521" y="2708920"/>
            <a:ext cx="1296144" cy="1368151"/>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kumimoji="1" lang="en-US" altLang="ja-JP" sz="1800" i="0" u="none" strike="noStrike" cap="none" normalizeH="0" baseline="0" dirty="0">
                <a:ln>
                  <a:noFill/>
                </a:ln>
                <a:effectLst/>
                <a:latin typeface="Meiryo UI" panose="020B0604030504040204" pitchFamily="50" charset="-128"/>
                <a:ea typeface="Meiryo UI" panose="020B0604030504040204" pitchFamily="50" charset="-128"/>
              </a:rPr>
              <a:t>SMS</a:t>
            </a:r>
            <a:r>
              <a:rPr kumimoji="1" lang="ja-JP" altLang="en-US" sz="1800" i="0" u="none" strike="noStrike" cap="none" normalizeH="0" baseline="0" dirty="0">
                <a:ln>
                  <a:noFill/>
                </a:ln>
                <a:effectLst/>
                <a:latin typeface="Meiryo UI" panose="020B0604030504040204" pitchFamily="50" charset="-128"/>
                <a:ea typeface="Meiryo UI" panose="020B0604030504040204" pitchFamily="50" charset="-128"/>
              </a:rPr>
              <a:t>認証</a:t>
            </a:r>
          </a:p>
        </p:txBody>
      </p:sp>
      <p:sp>
        <p:nvSpPr>
          <p:cNvPr id="28" name="正方形/長方形 27">
            <a:extLst>
              <a:ext uri="{FF2B5EF4-FFF2-40B4-BE49-F238E27FC236}">
                <a16:creationId xmlns:a16="http://schemas.microsoft.com/office/drawing/2014/main" id="{650F19C8-EA62-4095-BD42-78EC34AF1183}"/>
              </a:ext>
            </a:extLst>
          </p:cNvPr>
          <p:cNvSpPr/>
          <p:nvPr/>
        </p:nvSpPr>
        <p:spPr bwMode="auto">
          <a:xfrm>
            <a:off x="632521" y="1988840"/>
            <a:ext cx="1296144" cy="65614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b="1" dirty="0">
                <a:latin typeface="Meiryo UI" panose="020B0604030504040204" pitchFamily="50" charset="-128"/>
                <a:ea typeface="Meiryo UI" panose="020B0604030504040204" pitchFamily="50" charset="-128"/>
              </a:rPr>
              <a:t>認証方法</a:t>
            </a:r>
            <a:endParaRPr lang="en-US" altLang="ja-JP" sz="1800" b="1" dirty="0">
              <a:latin typeface="Meiryo UI" panose="020B0604030504040204" pitchFamily="50" charset="-128"/>
              <a:ea typeface="Meiryo UI" panose="020B0604030504040204" pitchFamily="50" charset="-128"/>
            </a:endParaRPr>
          </a:p>
        </p:txBody>
      </p:sp>
      <p:sp>
        <p:nvSpPr>
          <p:cNvPr id="34" name="正方形/長方形 33">
            <a:extLst>
              <a:ext uri="{FF2B5EF4-FFF2-40B4-BE49-F238E27FC236}">
                <a16:creationId xmlns:a16="http://schemas.microsoft.com/office/drawing/2014/main" id="{650F19C8-EA62-4095-BD42-78EC34AF1183}"/>
              </a:ext>
            </a:extLst>
          </p:cNvPr>
          <p:cNvSpPr/>
          <p:nvPr/>
        </p:nvSpPr>
        <p:spPr bwMode="auto">
          <a:xfrm>
            <a:off x="2648745" y="2708921"/>
            <a:ext cx="2016223"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ja-JP" altLang="en-US" sz="1600" dirty="0">
                <a:latin typeface="Meiryo UI" panose="020B0604030504040204" pitchFamily="50" charset="-128"/>
                <a:ea typeface="Meiryo UI" panose="020B0604030504040204" pitchFamily="50" charset="-128"/>
              </a:rPr>
              <a:t>管理者アカウント</a:t>
            </a:r>
            <a:endParaRPr lang="en-US" altLang="ja-JP" sz="1600" dirty="0">
              <a:latin typeface="Meiryo UI" panose="020B0604030504040204" pitchFamily="50" charset="-128"/>
              <a:ea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rPr>
              <a:t>＋</a:t>
            </a:r>
            <a:endParaRPr lang="en-US" altLang="ja-JP" sz="1600" dirty="0">
              <a:latin typeface="Meiryo UI" panose="020B0604030504040204" pitchFamily="50" charset="-128"/>
              <a:ea typeface="Meiryo UI" panose="020B0604030504040204" pitchFamily="50" charset="-128"/>
            </a:endParaRPr>
          </a:p>
          <a:p>
            <a:pPr algn="ctr"/>
            <a:r>
              <a:rPr kumimoji="1" lang="ja-JP" altLang="en-US" sz="1600" i="0" u="none" strike="noStrike" cap="none" normalizeH="0" baseline="0" dirty="0">
                <a:ln>
                  <a:noFill/>
                </a:ln>
                <a:effectLst/>
                <a:latin typeface="Meiryo UI" panose="020B0604030504040204" pitchFamily="50" charset="-128"/>
                <a:ea typeface="Meiryo UI" panose="020B0604030504040204" pitchFamily="50" charset="-128"/>
              </a:rPr>
              <a:t>従業員アカウント</a:t>
            </a:r>
          </a:p>
        </p:txBody>
      </p:sp>
      <p:sp>
        <p:nvSpPr>
          <p:cNvPr id="35" name="正方形/長方形 34">
            <a:extLst>
              <a:ext uri="{FF2B5EF4-FFF2-40B4-BE49-F238E27FC236}">
                <a16:creationId xmlns:a16="http://schemas.microsoft.com/office/drawing/2014/main" id="{650F19C8-EA62-4095-BD42-78EC34AF1183}"/>
              </a:ext>
            </a:extLst>
          </p:cNvPr>
          <p:cNvSpPr/>
          <p:nvPr/>
        </p:nvSpPr>
        <p:spPr bwMode="auto">
          <a:xfrm>
            <a:off x="2648745" y="1988840"/>
            <a:ext cx="2016223" cy="65614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b="1" dirty="0">
                <a:latin typeface="Meiryo UI" panose="020B0604030504040204" pitchFamily="50" charset="-128"/>
                <a:ea typeface="Meiryo UI" panose="020B0604030504040204" pitchFamily="50" charset="-128"/>
              </a:rPr>
              <a:t>制限範囲</a:t>
            </a:r>
            <a:endParaRPr kumimoji="1" lang="ja-JP" altLang="en-US" sz="18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38" name="正方形/長方形 37">
            <a:extLst>
              <a:ext uri="{FF2B5EF4-FFF2-40B4-BE49-F238E27FC236}">
                <a16:creationId xmlns:a16="http://schemas.microsoft.com/office/drawing/2014/main" id="{650F19C8-EA62-4095-BD42-78EC34AF1183}"/>
              </a:ext>
            </a:extLst>
          </p:cNvPr>
          <p:cNvSpPr/>
          <p:nvPr/>
        </p:nvSpPr>
        <p:spPr bwMode="auto">
          <a:xfrm>
            <a:off x="632521" y="4211627"/>
            <a:ext cx="1296144" cy="1368151"/>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sz="1800" dirty="0">
                <a:latin typeface="Meiryo UI" panose="020B0604030504040204" pitchFamily="50" charset="-128"/>
                <a:ea typeface="Meiryo UI" panose="020B0604030504040204" pitchFamily="50" charset="-128"/>
              </a:rPr>
              <a:t>アプリ認証</a:t>
            </a:r>
            <a:endParaRPr kumimoji="1" lang="ja-JP" altLang="en-US" sz="1800"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40" name="正方形/長方形 39">
            <a:extLst>
              <a:ext uri="{FF2B5EF4-FFF2-40B4-BE49-F238E27FC236}">
                <a16:creationId xmlns:a16="http://schemas.microsoft.com/office/drawing/2014/main" id="{650F19C8-EA62-4095-BD42-78EC34AF1183}"/>
              </a:ext>
            </a:extLst>
          </p:cNvPr>
          <p:cNvSpPr/>
          <p:nvPr/>
        </p:nvSpPr>
        <p:spPr bwMode="auto">
          <a:xfrm>
            <a:off x="2648745" y="3687186"/>
            <a:ext cx="2016223"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ja-JP" altLang="en-US" sz="1600" dirty="0">
                <a:latin typeface="Meiryo UI" panose="020B0604030504040204" pitchFamily="50" charset="-128"/>
                <a:ea typeface="Meiryo UI" panose="020B0604030504040204" pitchFamily="50" charset="-128"/>
              </a:rPr>
              <a:t>管理者アカウントのみ</a:t>
            </a:r>
          </a:p>
        </p:txBody>
      </p:sp>
      <p:sp>
        <p:nvSpPr>
          <p:cNvPr id="41" name="正方形/長方形 40">
            <a:extLst>
              <a:ext uri="{FF2B5EF4-FFF2-40B4-BE49-F238E27FC236}">
                <a16:creationId xmlns:a16="http://schemas.microsoft.com/office/drawing/2014/main" id="{650F19C8-EA62-4095-BD42-78EC34AF1183}"/>
              </a:ext>
            </a:extLst>
          </p:cNvPr>
          <p:cNvSpPr/>
          <p:nvPr/>
        </p:nvSpPr>
        <p:spPr bwMode="auto">
          <a:xfrm>
            <a:off x="2648745" y="4665451"/>
            <a:ext cx="2016223"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ja-JP" altLang="en-US" sz="1600" dirty="0">
                <a:latin typeface="Meiryo UI" panose="020B0604030504040204" pitchFamily="50" charset="-128"/>
                <a:ea typeface="Meiryo UI" panose="020B0604030504040204" pitchFamily="50" charset="-128"/>
              </a:rPr>
              <a:t>従業員アカウントのみ</a:t>
            </a:r>
          </a:p>
        </p:txBody>
      </p:sp>
      <p:sp>
        <p:nvSpPr>
          <p:cNvPr id="42" name="正方形/長方形 41">
            <a:extLst>
              <a:ext uri="{FF2B5EF4-FFF2-40B4-BE49-F238E27FC236}">
                <a16:creationId xmlns:a16="http://schemas.microsoft.com/office/drawing/2014/main" id="{650F19C8-EA62-4095-BD42-78EC34AF1183}"/>
              </a:ext>
            </a:extLst>
          </p:cNvPr>
          <p:cNvSpPr/>
          <p:nvPr/>
        </p:nvSpPr>
        <p:spPr bwMode="auto">
          <a:xfrm>
            <a:off x="4736978" y="2708921"/>
            <a:ext cx="4536501"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a:latin typeface="+mn-ea"/>
                <a:ea typeface="+mn-ea"/>
              </a:rPr>
              <a:t>管理者アカウントと従業員アカウントで</a:t>
            </a:r>
            <a:endParaRPr lang="en-US" altLang="ja-JP" dirty="0">
              <a:latin typeface="+mn-ea"/>
              <a:ea typeface="+mn-ea"/>
            </a:endParaRPr>
          </a:p>
          <a:p>
            <a:r>
              <a:rPr lang="ja-JP" altLang="en-US" dirty="0">
                <a:latin typeface="+mn-ea"/>
                <a:ea typeface="+mn-ea"/>
              </a:rPr>
              <a:t>認証方法を分けることはできません。</a:t>
            </a:r>
            <a:endParaRPr kumimoji="1" lang="ja-JP" altLang="en-US" i="0" u="none" strike="noStrike" cap="none" normalizeH="0" baseline="0" dirty="0">
              <a:ln>
                <a:noFill/>
              </a:ln>
              <a:effectLst/>
              <a:latin typeface="+mn-ea"/>
              <a:ea typeface="+mn-ea"/>
            </a:endParaRPr>
          </a:p>
        </p:txBody>
      </p:sp>
      <p:sp>
        <p:nvSpPr>
          <p:cNvPr id="43" name="正方形/長方形 42">
            <a:extLst>
              <a:ext uri="{FF2B5EF4-FFF2-40B4-BE49-F238E27FC236}">
                <a16:creationId xmlns:a16="http://schemas.microsoft.com/office/drawing/2014/main" id="{650F19C8-EA62-4095-BD42-78EC34AF1183}"/>
              </a:ext>
            </a:extLst>
          </p:cNvPr>
          <p:cNvSpPr/>
          <p:nvPr/>
        </p:nvSpPr>
        <p:spPr bwMode="auto">
          <a:xfrm>
            <a:off x="4736978" y="1988840"/>
            <a:ext cx="4536501" cy="656143"/>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lang="ja-JP" altLang="en-US" b="1" dirty="0">
                <a:latin typeface="Meiryo UI" panose="020B0604030504040204" pitchFamily="50" charset="-128"/>
                <a:ea typeface="Meiryo UI" panose="020B0604030504040204" pitchFamily="50" charset="-128"/>
              </a:rPr>
              <a:t>備考</a:t>
            </a:r>
            <a:endParaRPr kumimoji="1" lang="ja-JP" altLang="en-US" sz="1800" b="1" i="0" u="none" strike="noStrike" cap="none" normalizeH="0" baseline="0" dirty="0">
              <a:ln>
                <a:noFill/>
              </a:ln>
              <a:effectLst/>
              <a:latin typeface="Meiryo UI" panose="020B0604030504040204" pitchFamily="50" charset="-128"/>
              <a:ea typeface="Meiryo UI" panose="020B0604030504040204" pitchFamily="50" charset="-128"/>
            </a:endParaRPr>
          </a:p>
        </p:txBody>
      </p:sp>
      <p:sp>
        <p:nvSpPr>
          <p:cNvPr id="44" name="正方形/長方形 43">
            <a:extLst>
              <a:ext uri="{FF2B5EF4-FFF2-40B4-BE49-F238E27FC236}">
                <a16:creationId xmlns:a16="http://schemas.microsoft.com/office/drawing/2014/main" id="{650F19C8-EA62-4095-BD42-78EC34AF1183}"/>
              </a:ext>
            </a:extLst>
          </p:cNvPr>
          <p:cNvSpPr/>
          <p:nvPr/>
        </p:nvSpPr>
        <p:spPr bwMode="auto">
          <a:xfrm>
            <a:off x="4736978" y="3687186"/>
            <a:ext cx="4536501"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ja-JP" altLang="en-US" dirty="0">
                <a:latin typeface="+mn-ea"/>
                <a:ea typeface="+mn-ea"/>
              </a:rPr>
              <a:t>一部の管理者を認証対象から除外することは</a:t>
            </a:r>
            <a:r>
              <a:rPr lang="ja-JP" altLang="en-US" dirty="0">
                <a:solidFill>
                  <a:srgbClr val="FF0000"/>
                </a:solidFill>
                <a:latin typeface="+mn-ea"/>
                <a:ea typeface="+mn-ea"/>
              </a:rPr>
              <a:t>不可</a:t>
            </a:r>
          </a:p>
        </p:txBody>
      </p:sp>
      <p:sp>
        <p:nvSpPr>
          <p:cNvPr id="45" name="正方形/長方形 44">
            <a:extLst>
              <a:ext uri="{FF2B5EF4-FFF2-40B4-BE49-F238E27FC236}">
                <a16:creationId xmlns:a16="http://schemas.microsoft.com/office/drawing/2014/main" id="{650F19C8-EA62-4095-BD42-78EC34AF1183}"/>
              </a:ext>
            </a:extLst>
          </p:cNvPr>
          <p:cNvSpPr/>
          <p:nvPr/>
        </p:nvSpPr>
        <p:spPr bwMode="auto">
          <a:xfrm>
            <a:off x="4736978" y="4665451"/>
            <a:ext cx="4536501" cy="914327"/>
          </a:xfrm>
          <a:prstGeom prst="rect">
            <a:avLst/>
          </a:prstGeom>
          <a:solidFill>
            <a:srgbClr val="FFFFCC"/>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lvl="0" defTabSz="488950">
              <a:lnSpc>
                <a:spcPct val="90000"/>
              </a:lnSpc>
              <a:spcAft>
                <a:spcPct val="35000"/>
              </a:spcAft>
            </a:pPr>
            <a:r>
              <a:rPr lang="ja-JP" altLang="en-US" dirty="0">
                <a:latin typeface="+mn-ea"/>
                <a:ea typeface="+mn-ea"/>
              </a:rPr>
              <a:t>一部の従業員を認証対象から除外することが</a:t>
            </a:r>
            <a:r>
              <a:rPr lang="ja-JP" altLang="en-US" dirty="0">
                <a:solidFill>
                  <a:srgbClr val="FF0000"/>
                </a:solidFill>
                <a:latin typeface="+mn-ea"/>
                <a:ea typeface="+mn-ea"/>
              </a:rPr>
              <a:t>可能</a:t>
            </a:r>
          </a:p>
        </p:txBody>
      </p:sp>
      <p:cxnSp>
        <p:nvCxnSpPr>
          <p:cNvPr id="5" name="直線コネクタ 4"/>
          <p:cNvCxnSpPr>
            <a:stCxn id="26" idx="3"/>
            <a:endCxn id="34" idx="1"/>
          </p:cNvCxnSpPr>
          <p:nvPr/>
        </p:nvCxnSpPr>
        <p:spPr bwMode="auto">
          <a:xfrm flipV="1">
            <a:off x="1928665" y="3166085"/>
            <a:ext cx="720080" cy="226911"/>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直線コネクタ 45"/>
          <p:cNvCxnSpPr>
            <a:stCxn id="26" idx="3"/>
            <a:endCxn id="40" idx="1"/>
          </p:cNvCxnSpPr>
          <p:nvPr/>
        </p:nvCxnSpPr>
        <p:spPr bwMode="auto">
          <a:xfrm>
            <a:off x="1928665" y="3392996"/>
            <a:ext cx="720080" cy="751354"/>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直線コネクタ 46"/>
          <p:cNvCxnSpPr>
            <a:stCxn id="26" idx="3"/>
            <a:endCxn id="41" idx="1"/>
          </p:cNvCxnSpPr>
          <p:nvPr/>
        </p:nvCxnSpPr>
        <p:spPr bwMode="auto">
          <a:xfrm>
            <a:off x="1928665" y="3392996"/>
            <a:ext cx="720080" cy="1729619"/>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直線コネクタ 47"/>
          <p:cNvCxnSpPr>
            <a:stCxn id="38" idx="3"/>
            <a:endCxn id="34" idx="1"/>
          </p:cNvCxnSpPr>
          <p:nvPr/>
        </p:nvCxnSpPr>
        <p:spPr bwMode="auto">
          <a:xfrm flipV="1">
            <a:off x="1928665" y="3166085"/>
            <a:ext cx="720080" cy="1729618"/>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線コネクタ 48"/>
          <p:cNvCxnSpPr>
            <a:stCxn id="38" idx="3"/>
            <a:endCxn id="40" idx="1"/>
          </p:cNvCxnSpPr>
          <p:nvPr/>
        </p:nvCxnSpPr>
        <p:spPr bwMode="auto">
          <a:xfrm flipV="1">
            <a:off x="1928665" y="4144350"/>
            <a:ext cx="720080" cy="751353"/>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線コネクタ 49"/>
          <p:cNvCxnSpPr>
            <a:stCxn id="38" idx="3"/>
            <a:endCxn id="41" idx="1"/>
          </p:cNvCxnSpPr>
          <p:nvPr/>
        </p:nvCxnSpPr>
        <p:spPr bwMode="auto">
          <a:xfrm>
            <a:off x="1928665" y="4895703"/>
            <a:ext cx="720080" cy="226912"/>
          </a:xfrm>
          <a:prstGeom prst="line">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468115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563AEA-C405-4817-8B73-9F2E74FFBB42}"/>
              </a:ext>
            </a:extLst>
          </p:cNvPr>
          <p:cNvSpPr>
            <a:spLocks noGrp="1"/>
          </p:cNvSpPr>
          <p:nvPr>
            <p:ph type="title"/>
          </p:nvPr>
        </p:nvSpPr>
        <p:spPr/>
        <p:txBody>
          <a:bodyPr/>
          <a:lstStyle/>
          <a:p>
            <a:r>
              <a:rPr lang="ja-JP" altLang="en-US" dirty="0"/>
              <a:t>事前準備</a:t>
            </a:r>
            <a:endParaRPr kumimoji="1" lang="ja-JP" altLang="en-US" dirty="0"/>
          </a:p>
        </p:txBody>
      </p:sp>
    </p:spTree>
    <p:extLst>
      <p:ext uri="{BB962C8B-B14F-4D97-AF65-F5344CB8AC3E}">
        <p14:creationId xmlns:p14="http://schemas.microsoft.com/office/powerpoint/2010/main" val="1404700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コンテンツ プレースホルダー 2"/>
          <p:cNvSpPr>
            <a:spLocks noGrp="1"/>
          </p:cNvSpPr>
          <p:nvPr>
            <p:ph idx="1"/>
          </p:nvPr>
        </p:nvSpPr>
        <p:spPr>
          <a:xfrm>
            <a:off x="273050" y="762000"/>
            <a:ext cx="9359900" cy="5691336"/>
          </a:xfrm>
        </p:spPr>
        <p:txBody>
          <a:bodyPr/>
          <a:lstStyle/>
          <a:p>
            <a:r>
              <a:rPr lang="en-US" altLang="ja-JP" sz="1200" dirty="0"/>
              <a:t>[</a:t>
            </a:r>
            <a:r>
              <a:rPr lang="ja-JP" altLang="ja-JP" sz="1200" dirty="0"/>
              <a:t>オプション機能</a:t>
            </a:r>
            <a:r>
              <a:rPr lang="en-US" altLang="ja-JP" sz="1200" dirty="0"/>
              <a:t>]</a:t>
            </a:r>
            <a:r>
              <a:rPr lang="ja-JP" altLang="ja-JP" sz="1200" dirty="0"/>
              <a:t>＞</a:t>
            </a:r>
            <a:r>
              <a:rPr lang="en-US" altLang="ja-JP" sz="1200" dirty="0"/>
              <a:t>[</a:t>
            </a:r>
            <a:r>
              <a:rPr lang="ja-JP" altLang="ja-JP" sz="1200" dirty="0"/>
              <a:t>二要素認証設定</a:t>
            </a:r>
            <a:r>
              <a:rPr lang="en-US" altLang="ja-JP" sz="1200" dirty="0"/>
              <a:t>]</a:t>
            </a:r>
            <a:r>
              <a:rPr lang="ja-JP" altLang="en-US" sz="1200" dirty="0"/>
              <a:t>メニュー</a:t>
            </a:r>
            <a:r>
              <a:rPr lang="ja-JP" altLang="ja-JP" sz="1200" dirty="0"/>
              <a:t>で操作します。</a:t>
            </a:r>
          </a:p>
        </p:txBody>
      </p:sp>
      <p:sp>
        <p:nvSpPr>
          <p:cNvPr id="2" name="タイトル 1"/>
          <p:cNvSpPr>
            <a:spLocks noGrp="1"/>
          </p:cNvSpPr>
          <p:nvPr>
            <p:ph type="title"/>
          </p:nvPr>
        </p:nvSpPr>
        <p:spPr/>
        <p:txBody>
          <a:bodyPr/>
          <a:lstStyle/>
          <a:p>
            <a:r>
              <a:rPr kumimoji="1" lang="ja-JP" altLang="en-US" dirty="0"/>
              <a:t>事前準備</a:t>
            </a:r>
          </a:p>
        </p:txBody>
      </p:sp>
      <p:pic>
        <p:nvPicPr>
          <p:cNvPr id="10" name="図 9">
            <a:extLst>
              <a:ext uri="{FF2B5EF4-FFF2-40B4-BE49-F238E27FC236}">
                <a16:creationId xmlns:a16="http://schemas.microsoft.com/office/drawing/2014/main" id="{B705E9D4-93E3-F2F7-B158-1BB8EE7EA76D}"/>
              </a:ext>
            </a:extLst>
          </p:cNvPr>
          <p:cNvPicPr>
            <a:picLocks noChangeAspect="1"/>
          </p:cNvPicPr>
          <p:nvPr/>
        </p:nvPicPr>
        <p:blipFill rotWithShape="1">
          <a:blip r:embed="rId2"/>
          <a:srcRect r="4762"/>
          <a:stretch/>
        </p:blipFill>
        <p:spPr>
          <a:xfrm>
            <a:off x="2072680" y="1124744"/>
            <a:ext cx="5760640" cy="4058099"/>
          </a:xfrm>
          <a:prstGeom prst="rect">
            <a:avLst/>
          </a:prstGeom>
          <a:ln>
            <a:solidFill>
              <a:schemeClr val="tx1"/>
            </a:solidFill>
          </a:ln>
        </p:spPr>
      </p:pic>
      <p:sp>
        <p:nvSpPr>
          <p:cNvPr id="5" name="フローチャート: 代替処理 4"/>
          <p:cNvSpPr/>
          <p:nvPr/>
        </p:nvSpPr>
        <p:spPr bwMode="auto">
          <a:xfrm>
            <a:off x="4160912" y="2089864"/>
            <a:ext cx="2033800" cy="216024"/>
          </a:xfrm>
          <a:prstGeom prst="flowChartAlternateProcess">
            <a:avLst/>
          </a:prstGeom>
          <a:noFill/>
          <a:ln w="38100" cap="flat" cmpd="sng" algn="ctr">
            <a:solidFill>
              <a:srgbClr val="FF00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9" name="テキスト ボックス 8">
            <a:extLst>
              <a:ext uri="{FF2B5EF4-FFF2-40B4-BE49-F238E27FC236}">
                <a16:creationId xmlns:a16="http://schemas.microsoft.com/office/drawing/2014/main" id="{C870D791-89F4-6E39-A4A0-D34315C55DC4}"/>
              </a:ext>
            </a:extLst>
          </p:cNvPr>
          <p:cNvSpPr txBox="1"/>
          <p:nvPr/>
        </p:nvSpPr>
        <p:spPr>
          <a:xfrm>
            <a:off x="3712253" y="2043987"/>
            <a:ext cx="570729" cy="307777"/>
          </a:xfrm>
          <a:prstGeom prst="rect">
            <a:avLst/>
          </a:prstGeom>
          <a:noFill/>
        </p:spPr>
        <p:txBody>
          <a:bodyPr wrap="square" rtlCol="0">
            <a:spAutoFit/>
          </a:bodyPr>
          <a:lstStyle/>
          <a:p>
            <a:pPr algn="ctr"/>
            <a:r>
              <a:rPr kumimoji="1" lang="ja-JP" altLang="en-US" b="1" dirty="0">
                <a:solidFill>
                  <a:srgbClr val="FF0000"/>
                </a:solidFill>
                <a:latin typeface="Meiryo UI" panose="020B0604030504040204" pitchFamily="50" charset="-128"/>
                <a:ea typeface="Meiryo UI" panose="020B0604030504040204" pitchFamily="50" charset="-128"/>
              </a:rPr>
              <a:t>➀</a:t>
            </a:r>
          </a:p>
        </p:txBody>
      </p:sp>
      <p:sp>
        <p:nvSpPr>
          <p:cNvPr id="6" name="フローチャート: 代替処理 5"/>
          <p:cNvSpPr/>
          <p:nvPr/>
        </p:nvSpPr>
        <p:spPr bwMode="auto">
          <a:xfrm>
            <a:off x="4149170" y="2456194"/>
            <a:ext cx="2820054" cy="1964256"/>
          </a:xfrm>
          <a:prstGeom prst="flowChartAlternateProcess">
            <a:avLst/>
          </a:prstGeom>
          <a:noFill/>
          <a:ln w="38100" cap="flat" cmpd="sng" algn="ctr">
            <a:solidFill>
              <a:srgbClr val="FF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4C2E4F6A-1556-8513-0346-DBFF50863405}"/>
              </a:ext>
            </a:extLst>
          </p:cNvPr>
          <p:cNvSpPr txBox="1"/>
          <p:nvPr/>
        </p:nvSpPr>
        <p:spPr>
          <a:xfrm>
            <a:off x="3712253" y="2464353"/>
            <a:ext cx="570729" cy="307777"/>
          </a:xfrm>
          <a:prstGeom prst="rect">
            <a:avLst/>
          </a:prstGeom>
          <a:noFill/>
        </p:spPr>
        <p:txBody>
          <a:bodyPr wrap="square" rtlCol="0">
            <a:spAutoFit/>
          </a:bodyPr>
          <a:lstStyle/>
          <a:p>
            <a:pPr algn="ctr"/>
            <a:r>
              <a:rPr kumimoji="1" lang="en-US" altLang="ja-JP" b="1" dirty="0">
                <a:solidFill>
                  <a:srgbClr val="FF0000"/>
                </a:solidFill>
                <a:latin typeface="Meiryo UI" panose="020B0604030504040204" pitchFamily="50" charset="-128"/>
                <a:ea typeface="Meiryo UI" panose="020B0604030504040204" pitchFamily="50" charset="-128"/>
              </a:rPr>
              <a:t>※</a:t>
            </a:r>
            <a:endParaRPr kumimoji="1" lang="ja-JP" altLang="en-US" b="1" dirty="0">
              <a:solidFill>
                <a:srgbClr val="FF0000"/>
              </a:solidFill>
              <a:latin typeface="Meiryo UI" panose="020B0604030504040204" pitchFamily="50" charset="-128"/>
              <a:ea typeface="Meiryo UI" panose="020B0604030504040204" pitchFamily="50" charset="-128"/>
            </a:endParaRPr>
          </a:p>
        </p:txBody>
      </p:sp>
      <p:sp>
        <p:nvSpPr>
          <p:cNvPr id="12" name="コンテンツ プレースホルダー 2">
            <a:extLst>
              <a:ext uri="{FF2B5EF4-FFF2-40B4-BE49-F238E27FC236}">
                <a16:creationId xmlns:a16="http://schemas.microsoft.com/office/drawing/2014/main" id="{98FF9912-6F80-81A8-0F57-4B4B80AAD184}"/>
              </a:ext>
            </a:extLst>
          </p:cNvPr>
          <p:cNvSpPr txBox="1">
            <a:spLocks/>
          </p:cNvSpPr>
          <p:nvPr/>
        </p:nvSpPr>
        <p:spPr bwMode="auto">
          <a:xfrm>
            <a:off x="632520" y="5191002"/>
            <a:ext cx="9000431" cy="1118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71463" indent="-271463" algn="l" rtl="0" eaLnBrk="1" fontAlgn="base" hangingPunct="1">
              <a:spcBef>
                <a:spcPct val="20000"/>
              </a:spcBef>
              <a:spcAft>
                <a:spcPct val="0"/>
              </a:spcAft>
              <a:buClrTx/>
              <a:buFont typeface="Wingdings" pitchFamily="2" charset="2"/>
              <a:buChar char="n"/>
              <a:defRPr kumimoji="1" sz="1400">
                <a:solidFill>
                  <a:schemeClr val="tx1"/>
                </a:solidFill>
                <a:latin typeface="Meiryo UI" panose="020B0604030504040204" pitchFamily="50" charset="-128"/>
                <a:ea typeface="Meiryo UI" panose="020B0604030504040204" pitchFamily="50" charset="-128"/>
                <a:cs typeface="+mn-cs"/>
              </a:defRPr>
            </a:lvl1pPr>
            <a:lvl2pPr marL="523156" indent="-168524"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2pPr>
            <a:lvl3pPr marL="877788" indent="-178781" algn="l" rtl="0" eaLnBrk="1" fontAlgn="base" hangingPunct="1">
              <a:spcBef>
                <a:spcPct val="20000"/>
              </a:spcBef>
              <a:spcAft>
                <a:spcPct val="0"/>
              </a:spcAft>
              <a:buClr>
                <a:srgbClr val="777777"/>
              </a:buClr>
              <a:buFont typeface="Wingdings" pitchFamily="2" charset="2"/>
              <a:buChar char="n"/>
              <a:defRPr kumimoji="1" sz="1100">
                <a:solidFill>
                  <a:schemeClr val="tx1"/>
                </a:solidFill>
                <a:latin typeface="Meiryo UI" panose="020B0604030504040204" pitchFamily="50" charset="-128"/>
                <a:ea typeface="Meiryo UI" panose="020B0604030504040204" pitchFamily="50" charset="-128"/>
              </a:defRPr>
            </a:lvl3pPr>
            <a:lvl4pPr marL="1230954" indent="-177316"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4pPr>
            <a:lvl5pPr marL="1579724" indent="-172920" algn="l" rtl="0" eaLnBrk="1" fontAlgn="base" hangingPunct="1">
              <a:spcBef>
                <a:spcPct val="20000"/>
              </a:spcBef>
              <a:spcAft>
                <a:spcPct val="0"/>
              </a:spcAft>
              <a:buClr>
                <a:srgbClr val="777777"/>
              </a:buClr>
              <a:buFont typeface="Wingdings" pitchFamily="2" charset="2"/>
              <a:buChar char="n"/>
              <a:defRPr kumimoji="1" sz="1050">
                <a:solidFill>
                  <a:schemeClr val="tx1"/>
                </a:solidFill>
                <a:latin typeface="Meiryo UI" panose="020B0604030504040204" pitchFamily="50" charset="-128"/>
                <a:ea typeface="Meiryo UI" panose="020B0604030504040204" pitchFamily="50" charset="-128"/>
              </a:defRPr>
            </a:lvl5pPr>
            <a:lvl6pPr marL="2001765"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6pPr>
            <a:lvl7pPr marL="2423807"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7pPr>
            <a:lvl8pPr marL="2845848"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8pPr>
            <a:lvl9pPr marL="3267889" indent="-172920" algn="l" rtl="0" eaLnBrk="1" fontAlgn="base" hangingPunct="1">
              <a:spcBef>
                <a:spcPct val="20000"/>
              </a:spcBef>
              <a:spcAft>
                <a:spcPct val="0"/>
              </a:spcAft>
              <a:buClr>
                <a:srgbClr val="777777"/>
              </a:buClr>
              <a:buFont typeface="Wingdings" pitchFamily="2" charset="2"/>
              <a:buChar char="n"/>
              <a:defRPr kumimoji="1" sz="738">
                <a:solidFill>
                  <a:schemeClr val="tx1"/>
                </a:solidFill>
                <a:latin typeface="+mn-lt"/>
                <a:ea typeface="+mn-ea"/>
              </a:defRPr>
            </a:lvl9pPr>
          </a:lstStyle>
          <a:p>
            <a:pPr marL="0" indent="0">
              <a:buNone/>
            </a:pPr>
            <a:r>
              <a:rPr lang="ja-JP" altLang="en-US" kern="0" dirty="0"/>
              <a:t>➀［二要素認証を有効化する］にチェック入れます。ご利用中の認証名が表示されます。　</a:t>
            </a:r>
            <a:endParaRPr lang="en-US" altLang="ja-JP" kern="0" dirty="0"/>
          </a:p>
          <a:p>
            <a:pPr marL="0" indent="0">
              <a:buNone/>
            </a:pPr>
            <a:r>
              <a:rPr lang="ja-JP" altLang="en-US" kern="0" dirty="0"/>
              <a:t>②携帯電話を持っていない場合など、二要素認証を利用しない従業員がいる場合、</a:t>
            </a:r>
            <a:endParaRPr lang="en-US" altLang="ja-JP" kern="0" dirty="0"/>
          </a:p>
          <a:p>
            <a:pPr marL="0" indent="0">
              <a:buNone/>
            </a:pPr>
            <a:r>
              <a:rPr lang="ja-JP" altLang="en-US" kern="0" dirty="0"/>
              <a:t>　　対象者を左枠にドラッグ＆ドロップで移動します。（退職者は表示されません）</a:t>
            </a:r>
            <a:endParaRPr lang="en-US" altLang="ja-JP" kern="0" dirty="0"/>
          </a:p>
          <a:p>
            <a:pPr marL="0" indent="0">
              <a:buNone/>
            </a:pPr>
            <a:r>
              <a:rPr lang="ja-JP" altLang="en-US" kern="0" dirty="0"/>
              <a:t>③設定が完了したら「登録」ボタンをクリックします。</a:t>
            </a:r>
            <a:endParaRPr lang="en-US" altLang="ja-JP" kern="0" dirty="0"/>
          </a:p>
          <a:p>
            <a:pPr marL="0" indent="0">
              <a:buNone/>
            </a:pPr>
            <a:r>
              <a:rPr lang="ja-JP" altLang="en-US" kern="0" dirty="0"/>
              <a:t>　</a:t>
            </a:r>
            <a:r>
              <a:rPr lang="en-US" altLang="ja-JP" sz="1200" kern="0" dirty="0"/>
              <a:t>※</a:t>
            </a:r>
            <a:r>
              <a:rPr lang="ja-JP" altLang="en-US" sz="1200" kern="0" dirty="0"/>
              <a:t>電話番号が登録されていない除外対象者以外の有効アカウントがある場合は、エラー表示されます。</a:t>
            </a:r>
            <a:endParaRPr lang="en-US" altLang="ja-JP" sz="1200" kern="0" dirty="0"/>
          </a:p>
        </p:txBody>
      </p:sp>
      <p:sp>
        <p:nvSpPr>
          <p:cNvPr id="14" name="フローチャート: 代替処理 13">
            <a:extLst>
              <a:ext uri="{FF2B5EF4-FFF2-40B4-BE49-F238E27FC236}">
                <a16:creationId xmlns:a16="http://schemas.microsoft.com/office/drawing/2014/main" id="{DB0CB562-D418-6E7F-5D73-5A8E3104503C}"/>
              </a:ext>
            </a:extLst>
          </p:cNvPr>
          <p:cNvSpPr/>
          <p:nvPr/>
        </p:nvSpPr>
        <p:spPr bwMode="auto">
          <a:xfrm>
            <a:off x="1997848" y="3819519"/>
            <a:ext cx="1082944" cy="600931"/>
          </a:xfrm>
          <a:prstGeom prst="flowChartAlternateProcess">
            <a:avLst/>
          </a:prstGeom>
          <a:noFill/>
          <a:ln w="38100" cap="flat" cmpd="sng" algn="ctr">
            <a:solidFill>
              <a:srgbClr val="FF0000"/>
            </a:solidFill>
            <a:prstDash val="sysDash"/>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p:txBody>
      </p:sp>
      <p:pic>
        <p:nvPicPr>
          <p:cNvPr id="4" name="図 3">
            <a:extLst>
              <a:ext uri="{FF2B5EF4-FFF2-40B4-BE49-F238E27FC236}">
                <a16:creationId xmlns:a16="http://schemas.microsoft.com/office/drawing/2014/main" id="{45AF7FBB-A0BB-0857-317F-234421866628}"/>
              </a:ext>
            </a:extLst>
          </p:cNvPr>
          <p:cNvPicPr>
            <a:picLocks noChangeAspect="1"/>
          </p:cNvPicPr>
          <p:nvPr/>
        </p:nvPicPr>
        <p:blipFill>
          <a:blip r:embed="rId3"/>
          <a:stretch>
            <a:fillRect/>
          </a:stretch>
        </p:blipFill>
        <p:spPr>
          <a:xfrm>
            <a:off x="2072679" y="4436202"/>
            <a:ext cx="936105" cy="346992"/>
          </a:xfrm>
          <a:prstGeom prst="rect">
            <a:avLst/>
          </a:prstGeom>
        </p:spPr>
      </p:pic>
    </p:spTree>
    <p:extLst>
      <p:ext uri="{BB962C8B-B14F-4D97-AF65-F5344CB8AC3E}">
        <p14:creationId xmlns:p14="http://schemas.microsoft.com/office/powerpoint/2010/main" val="1246241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E563AEA-C405-4817-8B73-9F2E74FFBB42}"/>
              </a:ext>
            </a:extLst>
          </p:cNvPr>
          <p:cNvSpPr>
            <a:spLocks noGrp="1"/>
          </p:cNvSpPr>
          <p:nvPr>
            <p:ph type="title"/>
          </p:nvPr>
        </p:nvSpPr>
        <p:spPr/>
        <p:txBody>
          <a:bodyPr/>
          <a:lstStyle/>
          <a:p>
            <a:r>
              <a:rPr lang="en-US" altLang="ja-JP" dirty="0"/>
              <a:t>SMS</a:t>
            </a:r>
            <a:r>
              <a:rPr lang="ja-JP" altLang="en-US" dirty="0"/>
              <a:t>認証</a:t>
            </a:r>
            <a:endParaRPr kumimoji="1" lang="ja-JP" altLang="en-US" dirty="0"/>
          </a:p>
        </p:txBody>
      </p:sp>
    </p:spTree>
    <p:extLst>
      <p:ext uri="{BB962C8B-B14F-4D97-AF65-F5344CB8AC3E}">
        <p14:creationId xmlns:p14="http://schemas.microsoft.com/office/powerpoint/2010/main" val="4180360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図 7"/>
          <p:cNvPicPr>
            <a:picLocks noChangeAspect="1"/>
          </p:cNvPicPr>
          <p:nvPr/>
        </p:nvPicPr>
        <p:blipFill>
          <a:blip r:embed="rId2"/>
          <a:stretch>
            <a:fillRect/>
          </a:stretch>
        </p:blipFill>
        <p:spPr>
          <a:xfrm>
            <a:off x="1488070" y="1772816"/>
            <a:ext cx="6929859" cy="4518859"/>
          </a:xfrm>
          <a:prstGeom prst="rect">
            <a:avLst/>
          </a:prstGeom>
          <a:ln>
            <a:solidFill>
              <a:schemeClr val="tx1"/>
            </a:solidFill>
          </a:ln>
        </p:spPr>
      </p:pic>
      <p:sp>
        <p:nvSpPr>
          <p:cNvPr id="3" name="コンテンツ プレースホルダー 2"/>
          <p:cNvSpPr>
            <a:spLocks noGrp="1"/>
          </p:cNvSpPr>
          <p:nvPr>
            <p:ph idx="1"/>
          </p:nvPr>
        </p:nvSpPr>
        <p:spPr>
          <a:xfrm>
            <a:off x="273050" y="762000"/>
            <a:ext cx="9359900" cy="650776"/>
          </a:xfrm>
        </p:spPr>
        <p:txBody>
          <a:bodyPr/>
          <a:lstStyle/>
          <a:p>
            <a:r>
              <a:rPr lang="ja-JP" altLang="en-US" sz="1200" dirty="0">
                <a:latin typeface="+mn-ea"/>
              </a:rPr>
              <a:t>「全権管理者アカウント」に関しては、申込時にご連絡いただいた携帯電話番号宛てに送信されます。</a:t>
            </a:r>
            <a:endParaRPr lang="en-US" altLang="ja-JP" sz="1200" dirty="0">
              <a:latin typeface="+mn-ea"/>
            </a:endParaRPr>
          </a:p>
          <a:p>
            <a:r>
              <a:rPr lang="ja-JP" altLang="en-US" sz="1200" dirty="0">
                <a:latin typeface="+mn-ea"/>
              </a:rPr>
              <a:t>「一般管理者アカウント」に関しては、</a:t>
            </a:r>
            <a:r>
              <a:rPr lang="en-US" altLang="ja-JP" sz="1200" dirty="0">
                <a:latin typeface="+mn-ea"/>
              </a:rPr>
              <a:t>[</a:t>
            </a:r>
            <a:r>
              <a:rPr lang="ja-JP" altLang="en-US" sz="1200" dirty="0">
                <a:latin typeface="+mn-ea"/>
              </a:rPr>
              <a:t>マスターの管理＞管理者設定</a:t>
            </a:r>
            <a:r>
              <a:rPr lang="en-US" altLang="ja-JP" sz="1200" dirty="0">
                <a:latin typeface="+mn-ea"/>
              </a:rPr>
              <a:t>]</a:t>
            </a:r>
            <a:r>
              <a:rPr lang="ja-JP" altLang="en-US" sz="1200" dirty="0">
                <a:latin typeface="+mn-ea"/>
              </a:rPr>
              <a:t>メニューの</a:t>
            </a:r>
            <a:r>
              <a:rPr lang="en-US" altLang="ja-JP" sz="1200" dirty="0">
                <a:latin typeface="+mn-ea"/>
              </a:rPr>
              <a:t>『</a:t>
            </a:r>
            <a:r>
              <a:rPr lang="ja-JP" altLang="en-US" sz="1200" dirty="0">
                <a:latin typeface="+mn-ea"/>
              </a:rPr>
              <a:t>携帯電話番号</a:t>
            </a:r>
            <a:r>
              <a:rPr lang="en-US" altLang="ja-JP" sz="1200" dirty="0">
                <a:latin typeface="+mn-ea"/>
              </a:rPr>
              <a:t>』</a:t>
            </a:r>
            <a:r>
              <a:rPr lang="ja-JP" altLang="en-US" sz="1200" dirty="0">
                <a:latin typeface="+mn-ea"/>
              </a:rPr>
              <a:t>の項目に登録されている番号に送信されます。</a:t>
            </a:r>
            <a:endParaRPr lang="en-US" altLang="ja-JP" sz="1200" dirty="0">
              <a:latin typeface="+mn-ea"/>
            </a:endParaRPr>
          </a:p>
          <a:p>
            <a:pPr marL="0" indent="0">
              <a:buNone/>
            </a:pPr>
            <a:r>
              <a:rPr lang="ja-JP" altLang="en-US" sz="1200" dirty="0">
                <a:latin typeface="+mn-ea"/>
              </a:rPr>
              <a:t>　　</a:t>
            </a:r>
            <a:r>
              <a:rPr lang="en-US" altLang="ja-JP" sz="1200" dirty="0">
                <a:latin typeface="+mn-ea"/>
              </a:rPr>
              <a:t>※</a:t>
            </a:r>
            <a:r>
              <a:rPr lang="ja-JP" altLang="en-US" sz="1200" dirty="0">
                <a:latin typeface="+mn-ea"/>
              </a:rPr>
              <a:t>「携帯電話番号」が登録されていない一般管理者アカウントがログインしようとする際はエラーメッセージが表示されてログインできません。</a:t>
            </a:r>
            <a:endParaRPr lang="en-US" altLang="ja-JP" sz="1200" dirty="0">
              <a:latin typeface="+mn-ea"/>
            </a:endParaRPr>
          </a:p>
          <a:p>
            <a:pPr marL="0" indent="0">
              <a:buNone/>
            </a:pPr>
            <a:r>
              <a:rPr lang="en-US" altLang="ja-JP" sz="1200" dirty="0">
                <a:latin typeface="+mn-ea"/>
              </a:rPr>
              <a:t>   </a:t>
            </a:r>
            <a:r>
              <a:rPr lang="ja-JP" altLang="en-US" sz="1200" dirty="0">
                <a:latin typeface="+mn-ea"/>
                <a:ea typeface="+mn-ea"/>
              </a:rPr>
              <a:t> </a:t>
            </a:r>
            <a:r>
              <a:rPr lang="en-US" altLang="ja-JP" sz="1200" dirty="0">
                <a:latin typeface="+mn-ea"/>
                <a:ea typeface="+mn-ea"/>
              </a:rPr>
              <a:t>※</a:t>
            </a:r>
            <a:r>
              <a:rPr lang="ja-JP" altLang="en-US" sz="1200" dirty="0">
                <a:latin typeface="+mn-ea"/>
                <a:ea typeface="+mn-ea"/>
              </a:rPr>
              <a:t>「携帯電話番号」が登録されていない一般管理者アカウントがあっても、他の管理者アカウントのログインや二要素認証に影響はありません。</a:t>
            </a:r>
            <a:endParaRPr lang="en-US" altLang="ja-JP" sz="1200" dirty="0">
              <a:latin typeface="+mn-ea"/>
              <a:ea typeface="+mn-ea"/>
            </a:endParaRPr>
          </a:p>
          <a:p>
            <a:endParaRPr lang="en-US" altLang="ja-JP" sz="1200" dirty="0">
              <a:latin typeface="+mn-ea"/>
            </a:endParaRPr>
          </a:p>
        </p:txBody>
      </p:sp>
      <p:sp>
        <p:nvSpPr>
          <p:cNvPr id="7" name="角丸四角形 6"/>
          <p:cNvSpPr/>
          <p:nvPr/>
        </p:nvSpPr>
        <p:spPr bwMode="auto">
          <a:xfrm>
            <a:off x="6321152" y="3792728"/>
            <a:ext cx="1211543" cy="788400"/>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en-US" altLang="ja-JP" sz="1800" kern="0" dirty="0"/>
              <a:t>SMS</a:t>
            </a:r>
            <a:r>
              <a:rPr lang="ja-JP" altLang="en-US" sz="1800" kern="0" dirty="0"/>
              <a:t>認証</a:t>
            </a:r>
            <a:br>
              <a:rPr lang="en-US" altLang="ja-JP" sz="1800" kern="0" dirty="0"/>
            </a:br>
            <a:r>
              <a:rPr lang="ja-JP" altLang="en-US" sz="1800" kern="0" dirty="0"/>
              <a:t>事前準備（管理者アカウント）</a:t>
            </a:r>
            <a:endParaRPr kumimoji="1" lang="ja-JP" altLang="en-US" dirty="0"/>
          </a:p>
        </p:txBody>
      </p:sp>
      <p:sp>
        <p:nvSpPr>
          <p:cNvPr id="2" name="角丸四角形 14">
            <a:extLst>
              <a:ext uri="{FF2B5EF4-FFF2-40B4-BE49-F238E27FC236}">
                <a16:creationId xmlns:a16="http://schemas.microsoft.com/office/drawing/2014/main" id="{B069E382-1295-445D-E595-D8D9C7857CA5}"/>
              </a:ext>
            </a:extLst>
          </p:cNvPr>
          <p:cNvSpPr/>
          <p:nvPr/>
        </p:nvSpPr>
        <p:spPr bwMode="auto">
          <a:xfrm>
            <a:off x="1485899" y="3141202"/>
            <a:ext cx="1762373" cy="380829"/>
          </a:xfrm>
          <a:prstGeom prst="roundRect">
            <a:avLst/>
          </a:prstGeom>
          <a:noFill/>
          <a:ln w="28575" cap="flat" cmpd="sng" algn="ctr">
            <a:solidFill>
              <a:srgbClr val="FF0000"/>
            </a:solidFill>
            <a:prstDash val="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0" name="角丸四角形 9"/>
          <p:cNvSpPr/>
          <p:nvPr/>
        </p:nvSpPr>
        <p:spPr bwMode="auto">
          <a:xfrm>
            <a:off x="1485899" y="3792287"/>
            <a:ext cx="1762373" cy="380829"/>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9" name="四角形吹き出し 8"/>
          <p:cNvSpPr/>
          <p:nvPr/>
        </p:nvSpPr>
        <p:spPr bwMode="auto">
          <a:xfrm>
            <a:off x="6465168" y="3118183"/>
            <a:ext cx="2736304" cy="494084"/>
          </a:xfrm>
          <a:prstGeom prst="wedgeRectCallout">
            <a:avLst>
              <a:gd name="adj1" fmla="val -22096"/>
              <a:gd name="adj2" fmla="val 89622"/>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半角ハイフンの有無は問いません。</a:t>
            </a:r>
          </a:p>
        </p:txBody>
      </p:sp>
      <p:pic>
        <p:nvPicPr>
          <p:cNvPr id="5" name="図 4">
            <a:extLst>
              <a:ext uri="{FF2B5EF4-FFF2-40B4-BE49-F238E27FC236}">
                <a16:creationId xmlns:a16="http://schemas.microsoft.com/office/drawing/2014/main" id="{3CB54A81-8985-C563-72AF-387BF352669D}"/>
              </a:ext>
            </a:extLst>
          </p:cNvPr>
          <p:cNvPicPr>
            <a:picLocks noChangeAspect="1"/>
          </p:cNvPicPr>
          <p:nvPr/>
        </p:nvPicPr>
        <p:blipFill>
          <a:blip r:embed="rId3"/>
          <a:stretch>
            <a:fillRect/>
          </a:stretch>
        </p:blipFill>
        <p:spPr>
          <a:xfrm>
            <a:off x="1485898" y="5445224"/>
            <a:ext cx="1594893" cy="846451"/>
          </a:xfrm>
          <a:prstGeom prst="rect">
            <a:avLst/>
          </a:prstGeom>
        </p:spPr>
      </p:pic>
    </p:spTree>
    <p:extLst>
      <p:ext uri="{BB962C8B-B14F-4D97-AF65-F5344CB8AC3E}">
        <p14:creationId xmlns:p14="http://schemas.microsoft.com/office/powerpoint/2010/main" val="35845826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図 5">
            <a:extLst>
              <a:ext uri="{FF2B5EF4-FFF2-40B4-BE49-F238E27FC236}">
                <a16:creationId xmlns:a16="http://schemas.microsoft.com/office/drawing/2014/main" id="{C17A1216-3179-A4DC-1633-2B3A8FC54193}"/>
              </a:ext>
            </a:extLst>
          </p:cNvPr>
          <p:cNvPicPr>
            <a:picLocks noChangeAspect="1"/>
          </p:cNvPicPr>
          <p:nvPr/>
        </p:nvPicPr>
        <p:blipFill>
          <a:blip r:embed="rId2"/>
          <a:stretch>
            <a:fillRect/>
          </a:stretch>
        </p:blipFill>
        <p:spPr>
          <a:xfrm>
            <a:off x="273050" y="1752698"/>
            <a:ext cx="9359900" cy="4556622"/>
          </a:xfrm>
          <a:prstGeom prst="rect">
            <a:avLst/>
          </a:prstGeom>
          <a:ln>
            <a:solidFill>
              <a:schemeClr val="tx1"/>
            </a:solidFill>
          </a:ln>
        </p:spPr>
      </p:pic>
      <p:sp>
        <p:nvSpPr>
          <p:cNvPr id="3" name="コンテンツ プレースホルダー 2"/>
          <p:cNvSpPr>
            <a:spLocks noGrp="1"/>
          </p:cNvSpPr>
          <p:nvPr>
            <p:ph idx="1"/>
          </p:nvPr>
        </p:nvSpPr>
        <p:spPr>
          <a:xfrm>
            <a:off x="273050" y="762000"/>
            <a:ext cx="9359900" cy="650776"/>
          </a:xfrm>
        </p:spPr>
        <p:txBody>
          <a:bodyPr/>
          <a:lstStyle/>
          <a:p>
            <a:r>
              <a:rPr lang="ja-JP" altLang="en-US" sz="1200" dirty="0">
                <a:latin typeface="+mn-ea"/>
              </a:rPr>
              <a:t>従業員アカウントに関しては、「基本項目」タブの</a:t>
            </a:r>
            <a:r>
              <a:rPr lang="en-US" altLang="ja-JP" sz="1200" dirty="0">
                <a:latin typeface="+mn-ea"/>
              </a:rPr>
              <a:t>『</a:t>
            </a:r>
            <a:r>
              <a:rPr lang="ja-JP" altLang="en-US" sz="1200" dirty="0">
                <a:latin typeface="+mn-ea"/>
              </a:rPr>
              <a:t>電話番号</a:t>
            </a:r>
            <a:r>
              <a:rPr lang="en-US" altLang="ja-JP" sz="1200" dirty="0">
                <a:latin typeface="+mn-ea"/>
              </a:rPr>
              <a:t>』</a:t>
            </a:r>
            <a:r>
              <a:rPr lang="ja-JP" altLang="en-US" sz="1200" dirty="0">
                <a:latin typeface="+mn-ea"/>
              </a:rPr>
              <a:t>の項目に登録されている番号に送信されます。</a:t>
            </a:r>
            <a:endParaRPr lang="en-US" altLang="ja-JP" sz="1200" dirty="0">
              <a:latin typeface="+mn-ea"/>
            </a:endParaRPr>
          </a:p>
          <a:p>
            <a:r>
              <a:rPr lang="en-US" altLang="ja-JP" sz="1200" dirty="0">
                <a:latin typeface="+mn-ea"/>
              </a:rPr>
              <a:t>1</a:t>
            </a:r>
            <a:r>
              <a:rPr lang="ja-JP" altLang="en-US" sz="1200" dirty="0">
                <a:latin typeface="+mn-ea"/>
              </a:rPr>
              <a:t>人でも従業員アカウントに「電話番号」登録されていない従業員がいると、全従業員アカウントが有効化されません。</a:t>
            </a:r>
            <a:endParaRPr lang="en-US" altLang="ja-JP" sz="1200" dirty="0">
              <a:latin typeface="+mn-ea"/>
            </a:endParaRPr>
          </a:p>
          <a:p>
            <a:pPr marL="0" indent="0">
              <a:buNone/>
            </a:pPr>
            <a:r>
              <a:rPr lang="ja-JP" altLang="en-US" sz="1200" dirty="0">
                <a:latin typeface="+mn-ea"/>
              </a:rPr>
              <a:t>　</a:t>
            </a:r>
            <a:r>
              <a:rPr lang="en-US" altLang="ja-JP" sz="1200" dirty="0">
                <a:latin typeface="+mn-ea"/>
              </a:rPr>
              <a:t>※</a:t>
            </a:r>
            <a:r>
              <a:rPr lang="ja-JP" altLang="en-US" sz="1200" dirty="0">
                <a:latin typeface="+mn-ea"/>
              </a:rPr>
              <a:t>除外対象従業員の場合は未登録でも可能</a:t>
            </a:r>
            <a:endParaRPr lang="en-US" altLang="ja-JP" sz="1200" dirty="0">
              <a:latin typeface="+mn-ea"/>
            </a:endParaRPr>
          </a:p>
          <a:p>
            <a:pPr marL="0" indent="0">
              <a:buNone/>
            </a:pPr>
            <a:r>
              <a:rPr lang="ja-JP" altLang="en-US" sz="1200" dirty="0">
                <a:latin typeface="+mn-ea"/>
              </a:rPr>
              <a:t>　</a:t>
            </a:r>
            <a:r>
              <a:rPr lang="en-US" altLang="ja-JP" sz="1200" dirty="0">
                <a:latin typeface="+mn-ea"/>
              </a:rPr>
              <a:t>※</a:t>
            </a:r>
            <a:r>
              <a:rPr lang="ja-JP" altLang="en-US" sz="1200" dirty="0">
                <a:latin typeface="+mn-ea"/>
              </a:rPr>
              <a:t>退職者は登録不要</a:t>
            </a:r>
            <a:endParaRPr lang="en-US" altLang="ja-JP" sz="1200" dirty="0"/>
          </a:p>
        </p:txBody>
      </p:sp>
      <p:sp>
        <p:nvSpPr>
          <p:cNvPr id="7" name="角丸四角形 6"/>
          <p:cNvSpPr/>
          <p:nvPr/>
        </p:nvSpPr>
        <p:spPr bwMode="auto">
          <a:xfrm>
            <a:off x="4965592" y="5605213"/>
            <a:ext cx="4595920" cy="467965"/>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en-US" altLang="ja-JP" sz="1800" kern="0" dirty="0"/>
              <a:t>SMS</a:t>
            </a:r>
            <a:r>
              <a:rPr lang="ja-JP" altLang="en-US" sz="1800" kern="0" dirty="0"/>
              <a:t>認証</a:t>
            </a:r>
            <a:br>
              <a:rPr lang="en-US" altLang="ja-JP" sz="1800" kern="0" dirty="0"/>
            </a:br>
            <a:r>
              <a:rPr lang="ja-JP" altLang="en-US" sz="1800" kern="0" dirty="0"/>
              <a:t>事前準備（従業員アカウント）</a:t>
            </a:r>
            <a:endParaRPr kumimoji="1" lang="ja-JP" altLang="en-US" dirty="0"/>
          </a:p>
        </p:txBody>
      </p:sp>
      <p:sp>
        <p:nvSpPr>
          <p:cNvPr id="2" name="角丸四角形 14">
            <a:extLst>
              <a:ext uri="{FF2B5EF4-FFF2-40B4-BE49-F238E27FC236}">
                <a16:creationId xmlns:a16="http://schemas.microsoft.com/office/drawing/2014/main" id="{B069E382-1295-445D-E595-D8D9C7857CA5}"/>
              </a:ext>
            </a:extLst>
          </p:cNvPr>
          <p:cNvSpPr/>
          <p:nvPr/>
        </p:nvSpPr>
        <p:spPr bwMode="auto">
          <a:xfrm>
            <a:off x="273050" y="1739316"/>
            <a:ext cx="647502" cy="301413"/>
          </a:xfrm>
          <a:prstGeom prst="roundRect">
            <a:avLst/>
          </a:prstGeom>
          <a:noFill/>
          <a:ln w="28575" cap="flat" cmpd="sng" algn="ctr">
            <a:solidFill>
              <a:srgbClr val="FF0000"/>
            </a:solidFill>
            <a:prstDash val="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a:endParaRPr lang="ja-JP" altLang="en-US" sz="1292"/>
          </a:p>
        </p:txBody>
      </p:sp>
      <p:sp>
        <p:nvSpPr>
          <p:cNvPr id="4" name="四角形吹き出し 3"/>
          <p:cNvSpPr/>
          <p:nvPr/>
        </p:nvSpPr>
        <p:spPr bwMode="auto">
          <a:xfrm>
            <a:off x="6465168" y="5018249"/>
            <a:ext cx="2736304" cy="494084"/>
          </a:xfrm>
          <a:prstGeom prst="wedgeRectCallout">
            <a:avLst>
              <a:gd name="adj1" fmla="val -22096"/>
              <a:gd name="adj2" fmla="val 89622"/>
            </a:avLst>
          </a:pr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a:t>
            </a:r>
            <a:r>
              <a:rPr kumimoji="1" lang="ja-JP" altLang="en-US"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rPr>
              <a:t>半角ハイフンの有無は問いません。</a:t>
            </a:r>
          </a:p>
        </p:txBody>
      </p:sp>
    </p:spTree>
    <p:extLst>
      <p:ext uri="{BB962C8B-B14F-4D97-AF65-F5344CB8AC3E}">
        <p14:creationId xmlns:p14="http://schemas.microsoft.com/office/powerpoint/2010/main" val="31463047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a:extLst>
              <a:ext uri="{FF2B5EF4-FFF2-40B4-BE49-F238E27FC236}">
                <a16:creationId xmlns:a16="http://schemas.microsoft.com/office/drawing/2014/main" id="{FE669BDE-EE3A-F7BC-0979-356E9DF1F38C}"/>
              </a:ext>
            </a:extLst>
          </p:cNvPr>
          <p:cNvPicPr>
            <a:picLocks noChangeAspect="1"/>
          </p:cNvPicPr>
          <p:nvPr/>
        </p:nvPicPr>
        <p:blipFill>
          <a:blip r:embed="rId2">
            <a:extLst>
              <a:ext uri="{28A0092B-C50C-407E-A947-70E740481C1C}">
                <a14:useLocalDpi xmlns:a14="http://schemas.microsoft.com/office/drawing/2010/main" val="0"/>
              </a:ext>
            </a:extLst>
          </a:blip>
          <a:srcRect l="11081" t="23370" r="59979" b="12616"/>
          <a:stretch/>
        </p:blipFill>
        <p:spPr>
          <a:xfrm>
            <a:off x="426938" y="993568"/>
            <a:ext cx="3961622" cy="4664542"/>
          </a:xfrm>
          <a:prstGeom prst="rect">
            <a:avLst/>
          </a:prstGeom>
          <a:ln>
            <a:solidFill>
              <a:schemeClr val="tx1"/>
            </a:solidFill>
          </a:ln>
        </p:spPr>
      </p:pic>
      <p:grpSp>
        <p:nvGrpSpPr>
          <p:cNvPr id="17" name="グループ化 16">
            <a:extLst>
              <a:ext uri="{FF2B5EF4-FFF2-40B4-BE49-F238E27FC236}">
                <a16:creationId xmlns:a16="http://schemas.microsoft.com/office/drawing/2014/main" id="{F7677380-30A5-014C-72F0-53F6BE80FE58}"/>
              </a:ext>
            </a:extLst>
          </p:cNvPr>
          <p:cNvGrpSpPr/>
          <p:nvPr/>
        </p:nvGrpSpPr>
        <p:grpSpPr>
          <a:xfrm>
            <a:off x="451500" y="1485044"/>
            <a:ext cx="3852882" cy="3247211"/>
            <a:chOff x="650001" y="2357213"/>
            <a:chExt cx="3852882" cy="3247211"/>
          </a:xfrm>
        </p:grpSpPr>
        <p:sp>
          <p:nvSpPr>
            <p:cNvPr id="19" name="テキスト ボックス 18">
              <a:extLst>
                <a:ext uri="{FF2B5EF4-FFF2-40B4-BE49-F238E27FC236}">
                  <a16:creationId xmlns:a16="http://schemas.microsoft.com/office/drawing/2014/main" id="{BDE52D19-B768-D8B0-62F8-670EB00568D0}"/>
                </a:ext>
              </a:extLst>
            </p:cNvPr>
            <p:cNvSpPr txBox="1"/>
            <p:nvPr/>
          </p:nvSpPr>
          <p:spPr>
            <a:xfrm>
              <a:off x="650002" y="2405998"/>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①</a:t>
              </a:r>
              <a:endParaRPr lang="en-US" altLang="ja-JP" sz="1846" b="1" dirty="0">
                <a:solidFill>
                  <a:srgbClr val="FF0000"/>
                </a:solidFill>
              </a:endParaRPr>
            </a:p>
          </p:txBody>
        </p:sp>
        <p:sp>
          <p:nvSpPr>
            <p:cNvPr id="20" name="角丸四角形 5">
              <a:extLst>
                <a:ext uri="{FF2B5EF4-FFF2-40B4-BE49-F238E27FC236}">
                  <a16:creationId xmlns:a16="http://schemas.microsoft.com/office/drawing/2014/main" id="{9BCB477E-6D4E-F57B-FD27-F1F9BED70203}"/>
                </a:ext>
              </a:extLst>
            </p:cNvPr>
            <p:cNvSpPr/>
            <p:nvPr/>
          </p:nvSpPr>
          <p:spPr bwMode="auto">
            <a:xfrm>
              <a:off x="1004722" y="5090298"/>
              <a:ext cx="3498158" cy="514126"/>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dirty="0">
                <a:latin typeface="ＭＳ Ｐゴシック" charset="-128"/>
                <a:ea typeface="ＭＳ Ｐゴシック" charset="-128"/>
              </a:endParaRPr>
            </a:p>
          </p:txBody>
        </p:sp>
        <p:sp>
          <p:nvSpPr>
            <p:cNvPr id="21" name="角丸四角形 6">
              <a:extLst>
                <a:ext uri="{FF2B5EF4-FFF2-40B4-BE49-F238E27FC236}">
                  <a16:creationId xmlns:a16="http://schemas.microsoft.com/office/drawing/2014/main" id="{6719357D-AFDB-EAB1-4751-19013F5AF646}"/>
                </a:ext>
              </a:extLst>
            </p:cNvPr>
            <p:cNvSpPr/>
            <p:nvPr/>
          </p:nvSpPr>
          <p:spPr bwMode="auto">
            <a:xfrm>
              <a:off x="1004724" y="2357213"/>
              <a:ext cx="3498159" cy="550989"/>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a:latin typeface="ＭＳ Ｐゴシック" charset="-128"/>
                <a:ea typeface="ＭＳ Ｐゴシック" charset="-128"/>
              </a:endParaRPr>
            </a:p>
          </p:txBody>
        </p:sp>
        <p:sp>
          <p:nvSpPr>
            <p:cNvPr id="22" name="テキスト ボックス 21">
              <a:extLst>
                <a:ext uri="{FF2B5EF4-FFF2-40B4-BE49-F238E27FC236}">
                  <a16:creationId xmlns:a16="http://schemas.microsoft.com/office/drawing/2014/main" id="{2519C954-06DA-922B-C5A0-D2F6F016990E}"/>
                </a:ext>
              </a:extLst>
            </p:cNvPr>
            <p:cNvSpPr txBox="1"/>
            <p:nvPr/>
          </p:nvSpPr>
          <p:spPr>
            <a:xfrm>
              <a:off x="650002" y="3069440"/>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②</a:t>
              </a:r>
              <a:endParaRPr lang="en-US" altLang="ja-JP" sz="1846" b="1" dirty="0">
                <a:solidFill>
                  <a:srgbClr val="FF0000"/>
                </a:solidFill>
              </a:endParaRPr>
            </a:p>
          </p:txBody>
        </p:sp>
        <p:sp>
          <p:nvSpPr>
            <p:cNvPr id="23" name="テキスト ボックス 22">
              <a:extLst>
                <a:ext uri="{FF2B5EF4-FFF2-40B4-BE49-F238E27FC236}">
                  <a16:creationId xmlns:a16="http://schemas.microsoft.com/office/drawing/2014/main" id="{E3C8212C-BF8D-94AB-3549-79C0BAFF773B}"/>
                </a:ext>
              </a:extLst>
            </p:cNvPr>
            <p:cNvSpPr txBox="1"/>
            <p:nvPr/>
          </p:nvSpPr>
          <p:spPr>
            <a:xfrm>
              <a:off x="650001" y="3726642"/>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③</a:t>
              </a:r>
              <a:endParaRPr lang="en-US" altLang="ja-JP" sz="1846" b="1" dirty="0">
                <a:solidFill>
                  <a:srgbClr val="FF0000"/>
                </a:solidFill>
              </a:endParaRPr>
            </a:p>
          </p:txBody>
        </p:sp>
        <p:sp>
          <p:nvSpPr>
            <p:cNvPr id="24" name="角丸四角形 9">
              <a:extLst>
                <a:ext uri="{FF2B5EF4-FFF2-40B4-BE49-F238E27FC236}">
                  <a16:creationId xmlns:a16="http://schemas.microsoft.com/office/drawing/2014/main" id="{25782E36-1DD3-DBD9-526C-4CEE673F0172}"/>
                </a:ext>
              </a:extLst>
            </p:cNvPr>
            <p:cNvSpPr/>
            <p:nvPr/>
          </p:nvSpPr>
          <p:spPr bwMode="auto">
            <a:xfrm>
              <a:off x="1004723" y="3003222"/>
              <a:ext cx="3498158" cy="508819"/>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dirty="0">
                <a:latin typeface="ＭＳ Ｐゴシック" charset="-128"/>
                <a:ea typeface="ＭＳ Ｐゴシック" charset="-128"/>
              </a:endParaRPr>
            </a:p>
          </p:txBody>
        </p:sp>
        <p:sp>
          <p:nvSpPr>
            <p:cNvPr id="25" name="角丸四角形 10">
              <a:extLst>
                <a:ext uri="{FF2B5EF4-FFF2-40B4-BE49-F238E27FC236}">
                  <a16:creationId xmlns:a16="http://schemas.microsoft.com/office/drawing/2014/main" id="{2617737F-04B3-CA9E-7598-5F22147F788F}"/>
                </a:ext>
              </a:extLst>
            </p:cNvPr>
            <p:cNvSpPr/>
            <p:nvPr/>
          </p:nvSpPr>
          <p:spPr bwMode="auto">
            <a:xfrm>
              <a:off x="1004723" y="3624465"/>
              <a:ext cx="3498158" cy="573543"/>
            </a:xfrm>
            <a:prstGeom prst="roundRect">
              <a:avLst/>
            </a:prstGeom>
            <a:noFill/>
            <a:ln w="28575" cap="flat" cmpd="sng" algn="ctr">
              <a:solidFill>
                <a:srgbClr val="FF0000"/>
              </a:solidFill>
              <a:prstDash val="solid"/>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b="1" dirty="0">
                <a:latin typeface="ＭＳ Ｐゴシック" charset="-128"/>
                <a:ea typeface="ＭＳ Ｐゴシック" charset="-128"/>
              </a:endParaRPr>
            </a:p>
          </p:txBody>
        </p:sp>
        <p:sp>
          <p:nvSpPr>
            <p:cNvPr id="26" name="テキスト ボックス 25">
              <a:extLst>
                <a:ext uri="{FF2B5EF4-FFF2-40B4-BE49-F238E27FC236}">
                  <a16:creationId xmlns:a16="http://schemas.microsoft.com/office/drawing/2014/main" id="{9AB7E00D-4B44-F020-F77D-E4678FFC0BBF}"/>
                </a:ext>
              </a:extLst>
            </p:cNvPr>
            <p:cNvSpPr txBox="1"/>
            <p:nvPr/>
          </p:nvSpPr>
          <p:spPr>
            <a:xfrm>
              <a:off x="661806" y="5211138"/>
              <a:ext cx="354721" cy="376385"/>
            </a:xfrm>
            <a:prstGeom prst="rect">
              <a:avLst/>
            </a:prstGeom>
            <a:solidFill>
              <a:schemeClr val="bg1"/>
            </a:solidFill>
          </p:spPr>
          <p:txBody>
            <a:bodyPr wrap="square" rtlCol="0" anchor="ctr">
              <a:spAutoFit/>
            </a:bodyPr>
            <a:lstStyle/>
            <a:p>
              <a:pPr algn="ctr"/>
              <a:r>
                <a:rPr lang="ja-JP" altLang="en-US" sz="1846" b="1" dirty="0">
                  <a:solidFill>
                    <a:srgbClr val="FF0000"/>
                  </a:solidFill>
                </a:rPr>
                <a:t>④</a:t>
              </a:r>
              <a:endParaRPr lang="en-US" altLang="ja-JP" sz="1846" b="1" dirty="0">
                <a:solidFill>
                  <a:srgbClr val="FF0000"/>
                </a:solidFill>
              </a:endParaRPr>
            </a:p>
          </p:txBody>
        </p:sp>
      </p:grpSp>
      <p:sp>
        <p:nvSpPr>
          <p:cNvPr id="27" name="角丸四角形 14">
            <a:extLst>
              <a:ext uri="{FF2B5EF4-FFF2-40B4-BE49-F238E27FC236}">
                <a16:creationId xmlns:a16="http://schemas.microsoft.com/office/drawing/2014/main" id="{CE06238E-B9AD-33D3-79A8-89629E577613}"/>
              </a:ext>
            </a:extLst>
          </p:cNvPr>
          <p:cNvSpPr/>
          <p:nvPr/>
        </p:nvSpPr>
        <p:spPr bwMode="auto">
          <a:xfrm>
            <a:off x="1123962" y="3557407"/>
            <a:ext cx="2569182" cy="250605"/>
          </a:xfrm>
          <a:prstGeom prst="roundRect">
            <a:avLst/>
          </a:prstGeom>
          <a:noFill/>
          <a:ln w="28575" cap="flat" cmpd="sng" algn="ctr">
            <a:solidFill>
              <a:srgbClr val="FF0000"/>
            </a:solidFill>
            <a:prstDash val="dash"/>
            <a:round/>
            <a:headEnd type="none" w="med" len="med"/>
            <a:tailEnd type="none" w="med" len="med"/>
          </a:ln>
          <a:effectLst/>
        </p:spPr>
        <p:txBody>
          <a:bodyPr vert="horz" wrap="none" lIns="84406" tIns="42203" rIns="84406" bIns="42203" numCol="1" rtlCol="0" anchor="ctr" anchorCtr="0" compatLnSpc="1">
            <a:prstTxWarp prst="textNoShape">
              <a:avLst/>
            </a:prstTxWarp>
          </a:bodyPr>
          <a:lstStyle/>
          <a:p>
            <a:pPr defTabSz="844083" fontAlgn="base">
              <a:spcBef>
                <a:spcPct val="0"/>
              </a:spcBef>
              <a:spcAft>
                <a:spcPct val="0"/>
              </a:spcAft>
            </a:pPr>
            <a:endParaRPr lang="ja-JP" altLang="en-US" sz="1292">
              <a:latin typeface="ＭＳ Ｐゴシック" charset="-128"/>
              <a:ea typeface="ＭＳ Ｐゴシック" charset="-128"/>
            </a:endParaRPr>
          </a:p>
        </p:txBody>
      </p:sp>
      <p:sp>
        <p:nvSpPr>
          <p:cNvPr id="3" name="コンテンツ プレースホルダー 2"/>
          <p:cNvSpPr>
            <a:spLocks noGrp="1"/>
          </p:cNvSpPr>
          <p:nvPr>
            <p:ph idx="1"/>
          </p:nvPr>
        </p:nvSpPr>
        <p:spPr/>
        <p:txBody>
          <a:bodyPr/>
          <a:lstStyle/>
          <a:p>
            <a:r>
              <a:rPr lang="ja-JP" altLang="en-US" sz="1200" dirty="0"/>
              <a:t>以下の手順で必要情報を入力します。</a:t>
            </a:r>
          </a:p>
        </p:txBody>
      </p:sp>
      <p:sp>
        <p:nvSpPr>
          <p:cNvPr id="12" name="テキスト ボックス 11"/>
          <p:cNvSpPr txBox="1"/>
          <p:nvPr/>
        </p:nvSpPr>
        <p:spPr>
          <a:xfrm>
            <a:off x="4773118" y="1277006"/>
            <a:ext cx="4499836" cy="1169551"/>
          </a:xfrm>
          <a:prstGeom prst="rect">
            <a:avLst/>
          </a:prstGeom>
          <a:noFill/>
        </p:spPr>
        <p:txBody>
          <a:bodyPr wrap="square" rtlCol="0">
            <a:spAutoFit/>
          </a:bodyPr>
          <a:lstStyle/>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企業</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※S</a:t>
            </a:r>
            <a:r>
              <a:rPr lang="ja-JP" altLang="en-US" dirty="0">
                <a:latin typeface="Meiryo UI" panose="020B0604030504040204" pitchFamily="50" charset="-128"/>
                <a:ea typeface="Meiryo UI" panose="020B0604030504040204" pitchFamily="50" charset="-128"/>
              </a:rPr>
              <a:t>から始まる全</a:t>
            </a:r>
            <a:r>
              <a:rPr lang="en-US" altLang="ja-JP" dirty="0">
                <a:latin typeface="Meiryo UI" panose="020B0604030504040204" pitchFamily="50" charset="-128"/>
                <a:ea typeface="Meiryo UI" panose="020B0604030504040204" pitchFamily="50" charset="-128"/>
              </a:rPr>
              <a:t>9</a:t>
            </a:r>
            <a:r>
              <a:rPr lang="ja-JP" altLang="en-US" dirty="0">
                <a:latin typeface="Meiryo UI" panose="020B0604030504040204" pitchFamily="50" charset="-128"/>
                <a:ea typeface="Meiryo UI" panose="020B0604030504040204" pitchFamily="50" charset="-128"/>
              </a:rPr>
              <a:t>桁の英数字）を入力します</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ログイン</a:t>
            </a:r>
            <a:r>
              <a:rPr lang="en-US" altLang="ja-JP" dirty="0">
                <a:latin typeface="Meiryo UI" panose="020B0604030504040204" pitchFamily="50" charset="-128"/>
                <a:ea typeface="Meiryo UI" panose="020B0604030504040204" pitchFamily="50" charset="-128"/>
              </a:rPr>
              <a:t>ID</a:t>
            </a:r>
            <a:r>
              <a:rPr lang="ja-JP" altLang="en-US" dirty="0">
                <a:latin typeface="Meiryo UI" panose="020B0604030504040204" pitchFamily="50" charset="-128"/>
                <a:ea typeface="Meiryo UI" panose="020B0604030504040204" pitchFamily="50" charset="-128"/>
              </a:rPr>
              <a:t>を入力します</a:t>
            </a:r>
            <a:endParaRPr lang="en-US" altLang="ja-JP" dirty="0">
              <a:latin typeface="Meiryo UI" panose="020B0604030504040204" pitchFamily="50" charset="-128"/>
              <a:ea typeface="Meiryo UI" panose="020B0604030504040204" pitchFamily="50" charset="-128"/>
            </a:endParaRPr>
          </a:p>
          <a:p>
            <a:pPr marL="316531" indent="-316531">
              <a:buFont typeface="+mj-ea"/>
              <a:buAutoNum type="circleNumDbPlain"/>
            </a:pPr>
            <a:r>
              <a:rPr lang="ja-JP" altLang="en-US" dirty="0">
                <a:latin typeface="Meiryo UI" panose="020B0604030504040204" pitchFamily="50" charset="-128"/>
                <a:ea typeface="Meiryo UI" panose="020B0604030504040204" pitchFamily="50" charset="-128"/>
              </a:rPr>
              <a:t>パスワードを入力します</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④［ログイン］をクリックします</a:t>
            </a:r>
            <a:endParaRPr lang="en-US" altLang="ja-JP" dirty="0">
              <a:latin typeface="Meiryo UI" panose="020B0604030504040204" pitchFamily="50" charset="-128"/>
              <a:ea typeface="Meiryo UI" panose="020B0604030504040204" pitchFamily="50" charset="-128"/>
            </a:endParaRPr>
          </a:p>
          <a:p>
            <a:endParaRPr lang="en-US" altLang="ja-JP" dirty="0">
              <a:latin typeface="Meiryo UI" panose="020B0604030504040204" pitchFamily="50" charset="-128"/>
              <a:ea typeface="Meiryo UI" panose="020B0604030504040204" pitchFamily="50" charset="-128"/>
            </a:endParaRPr>
          </a:p>
        </p:txBody>
      </p:sp>
      <p:sp>
        <p:nvSpPr>
          <p:cNvPr id="16" name="円形吹き出し 15"/>
          <p:cNvSpPr/>
          <p:nvPr/>
        </p:nvSpPr>
        <p:spPr bwMode="auto">
          <a:xfrm>
            <a:off x="4580970" y="2688673"/>
            <a:ext cx="2803599" cy="1084370"/>
          </a:xfrm>
          <a:prstGeom prst="wedgeEllipseCallout">
            <a:avLst>
              <a:gd name="adj1" fmla="val -74880"/>
              <a:gd name="adj2" fmla="val 42548"/>
            </a:avLst>
          </a:prstGeom>
          <a:solidFill>
            <a:schemeClr val="accent1">
              <a:lumMod val="20000"/>
              <a:lumOff val="80000"/>
            </a:schemeClr>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63305" tIns="31652" rIns="63305" bIns="31652" numCol="1" rtlCol="0" anchor="ctr" anchorCtr="0" compatLnSpc="1">
            <a:prstTxWarp prst="textNoShape">
              <a:avLst/>
            </a:prstTxWarp>
          </a:bodyPr>
          <a:lstStyle/>
          <a:p>
            <a:pPr defTabSz="633062"/>
            <a:r>
              <a:rPr lang="ja-JP" altLang="en-US" sz="831" dirty="0">
                <a:solidFill>
                  <a:srgbClr val="000000"/>
                </a:solidFill>
                <a:latin typeface="Meiryo UI" panose="020B0604030504040204" pitchFamily="50" charset="-128"/>
                <a:ea typeface="Meiryo UI" panose="020B0604030504040204" pitchFamily="50" charset="-128"/>
              </a:rPr>
              <a:t>チェックを入れると企業</a:t>
            </a:r>
            <a:r>
              <a:rPr lang="en-US" altLang="ja-JP" sz="831" dirty="0">
                <a:solidFill>
                  <a:srgbClr val="000000"/>
                </a:solidFill>
                <a:latin typeface="Meiryo UI" panose="020B0604030504040204" pitchFamily="50" charset="-128"/>
                <a:ea typeface="Meiryo UI" panose="020B0604030504040204" pitchFamily="50" charset="-128"/>
              </a:rPr>
              <a:t>ID</a:t>
            </a:r>
            <a:r>
              <a:rPr lang="ja-JP" altLang="en-US" sz="831" dirty="0">
                <a:solidFill>
                  <a:srgbClr val="000000"/>
                </a:solidFill>
                <a:latin typeface="Meiryo UI" panose="020B0604030504040204" pitchFamily="50" charset="-128"/>
                <a:ea typeface="Meiryo UI" panose="020B0604030504040204" pitchFamily="50" charset="-128"/>
              </a:rPr>
              <a:t>・ログイン</a:t>
            </a:r>
            <a:r>
              <a:rPr lang="en-US" altLang="ja-JP" sz="831" dirty="0">
                <a:solidFill>
                  <a:srgbClr val="000000"/>
                </a:solidFill>
                <a:latin typeface="Meiryo UI" panose="020B0604030504040204" pitchFamily="50" charset="-128"/>
                <a:ea typeface="Meiryo UI" panose="020B0604030504040204" pitchFamily="50" charset="-128"/>
              </a:rPr>
              <a:t>ID</a:t>
            </a:r>
            <a:r>
              <a:rPr lang="ja-JP" altLang="en-US" sz="831" dirty="0">
                <a:solidFill>
                  <a:srgbClr val="000000"/>
                </a:solidFill>
                <a:latin typeface="Meiryo UI" panose="020B0604030504040204" pitchFamily="50" charset="-128"/>
                <a:ea typeface="Meiryo UI" panose="020B0604030504040204" pitchFamily="50" charset="-128"/>
              </a:rPr>
              <a:t>が記憶されるため、次回以降の入力が省略できます</a:t>
            </a:r>
            <a:endParaRPr lang="en-US" altLang="ja-JP" sz="831" dirty="0">
              <a:solidFill>
                <a:srgbClr val="000000"/>
              </a:solidFill>
              <a:latin typeface="Meiryo UI" panose="020B0604030504040204" pitchFamily="50" charset="-128"/>
              <a:ea typeface="Meiryo UI" panose="020B0604030504040204" pitchFamily="50" charset="-128"/>
            </a:endParaRPr>
          </a:p>
        </p:txBody>
      </p:sp>
      <p:sp>
        <p:nvSpPr>
          <p:cNvPr id="18" name="タイトル 17">
            <a:extLst>
              <a:ext uri="{FF2B5EF4-FFF2-40B4-BE49-F238E27FC236}">
                <a16:creationId xmlns:a16="http://schemas.microsoft.com/office/drawing/2014/main" id="{1B81B10A-9FD3-3A1E-FA5C-AA2FA1D36BFA}"/>
              </a:ext>
            </a:extLst>
          </p:cNvPr>
          <p:cNvSpPr>
            <a:spLocks noGrp="1"/>
          </p:cNvSpPr>
          <p:nvPr>
            <p:ph type="title"/>
          </p:nvPr>
        </p:nvSpPr>
        <p:spPr/>
        <p:txBody>
          <a:bodyPr/>
          <a:lstStyle/>
          <a:p>
            <a:r>
              <a:rPr lang="en-US" altLang="ja-JP" sz="1800" kern="0" dirty="0"/>
              <a:t>SMS</a:t>
            </a:r>
            <a:r>
              <a:rPr lang="ja-JP" altLang="en-US" sz="1800" kern="0" dirty="0"/>
              <a:t>認証</a:t>
            </a:r>
            <a:br>
              <a:rPr lang="en-US" altLang="ja-JP" sz="1800" kern="0" dirty="0"/>
            </a:br>
            <a:r>
              <a:rPr lang="ja-JP" altLang="en-US" sz="1800" kern="0" dirty="0"/>
              <a:t>ログイン</a:t>
            </a:r>
            <a:r>
              <a:rPr lang="ja-JP" altLang="en-US" dirty="0"/>
              <a:t>方法</a:t>
            </a:r>
            <a:endParaRPr kumimoji="1" lang="ja-JP" altLang="en-US" dirty="0"/>
          </a:p>
        </p:txBody>
      </p:sp>
    </p:spTree>
    <p:extLst>
      <p:ext uri="{BB962C8B-B14F-4D97-AF65-F5344CB8AC3E}">
        <p14:creationId xmlns:p14="http://schemas.microsoft.com/office/powerpoint/2010/main" val="1686408653"/>
      </p:ext>
    </p:extLst>
  </p:cSld>
  <p:clrMapOvr>
    <a:masterClrMapping/>
  </p:clrMapOvr>
</p:sld>
</file>

<file path=ppt/theme/theme1.xml><?xml version="1.0" encoding="utf-8"?>
<a:theme xmlns:a="http://schemas.openxmlformats.org/drawingml/2006/main" name="20201005_temp">
  <a:themeElements>
    <a:clrScheme name="20201005_AACltd_temp_20201005">
      <a:dk1>
        <a:srgbClr val="000000"/>
      </a:dk1>
      <a:lt1>
        <a:srgbClr val="FFFFFF"/>
      </a:lt1>
      <a:dk2>
        <a:srgbClr val="DDDDDD"/>
      </a:dk2>
      <a:lt2>
        <a:srgbClr val="141B38"/>
      </a:lt2>
      <a:accent1>
        <a:srgbClr val="FE9900"/>
      </a:accent1>
      <a:accent2>
        <a:srgbClr val="FCC117"/>
      </a:accent2>
      <a:accent3>
        <a:srgbClr val="6FA3E2"/>
      </a:accent3>
      <a:accent4>
        <a:srgbClr val="8CC7B8"/>
      </a:accent4>
      <a:accent5>
        <a:srgbClr val="C09573"/>
      </a:accent5>
      <a:accent6>
        <a:srgbClr val="B77D95"/>
      </a:accent6>
      <a:hlink>
        <a:srgbClr val="EE741F"/>
      </a:hlink>
      <a:folHlink>
        <a:srgbClr val="4E565C"/>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defRPr>
        </a:defPPr>
      </a:lstStyle>
    </a:spDef>
    <a:lnDef>
      <a:spPr bwMode="auto">
        <a:xfrm>
          <a:off x="0" y="0"/>
          <a:ext cx="1" cy="1"/>
        </a:xfrm>
        <a:custGeom>
          <a:avLst/>
          <a:gdLst/>
          <a:ahLst/>
          <a:cxnLst/>
          <a:rect l="0" t="0" r="0" b="0"/>
          <a:pathLst/>
        </a:custGeom>
        <a:solidFill>
          <a:srgbClr val="FFFFCC"/>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ＭＳ Ｐゴシック" charset="-128"/>
            <a:ea typeface="ＭＳ Ｐゴシック" charset="-128"/>
          </a:defRPr>
        </a:defPPr>
      </a:lstStyle>
    </a:lnDef>
    <a:txDef>
      <a:spPr>
        <a:noFill/>
      </a:spPr>
      <a:bodyPr wrap="none" rtlCol="0">
        <a:spAutoFit/>
      </a:bodyPr>
      <a:lstStyle>
        <a:defPPr>
          <a:defRPr kumimoji="1" dirty="0" smtClean="0">
            <a:latin typeface="Meiryo UI" panose="020B0604030504040204" pitchFamily="50" charset="-128"/>
            <a:ea typeface="Meiryo UI" panose="020B0604030504040204" pitchFamily="50" charset="-128"/>
          </a:defRPr>
        </a:defPPr>
      </a:lstStyle>
    </a:txDef>
  </a:objectDefaults>
  <a:extraClrSchemeLst>
    <a:extraClrScheme>
      <a:clrScheme name="20130101_AACltd_temp_20121226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20130101_AACltd_temp_20121226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20130101_AACltd_temp_20121226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20130101_AACltd_temp_20121226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20130101_AACltd_temp_20121226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20130101_AACltd_temp_20121226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20130101_AACltd_temp_20121226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20130101_AACltd_temp_20121226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20130101_AACltd_temp_20121226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20130101_AACltd_temp_20121226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
      <a:clrScheme name="20130101_AACltd_temp_20121226 11">
        <a:dk1>
          <a:srgbClr val="000000"/>
        </a:dk1>
        <a:lt1>
          <a:srgbClr val="FFFFFF"/>
        </a:lt1>
        <a:dk2>
          <a:srgbClr val="000000"/>
        </a:dk2>
        <a:lt2>
          <a:srgbClr val="99FF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2">
        <a:dk1>
          <a:srgbClr val="000000"/>
        </a:dk1>
        <a:lt1>
          <a:srgbClr val="FFFFFF"/>
        </a:lt1>
        <a:dk2>
          <a:srgbClr val="000000"/>
        </a:dk2>
        <a:lt2>
          <a:srgbClr val="FFCC99"/>
        </a:lt2>
        <a:accent1>
          <a:srgbClr val="FFFFCC"/>
        </a:accent1>
        <a:accent2>
          <a:srgbClr val="FF9900"/>
        </a:accent2>
        <a:accent3>
          <a:srgbClr val="FFFFFF"/>
        </a:accent3>
        <a:accent4>
          <a:srgbClr val="000000"/>
        </a:accent4>
        <a:accent5>
          <a:srgbClr val="FFFFE2"/>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3">
        <a:dk1>
          <a:srgbClr val="000000"/>
        </a:dk1>
        <a:lt1>
          <a:srgbClr val="FFFFFF"/>
        </a:lt1>
        <a:dk2>
          <a:srgbClr val="000000"/>
        </a:dk2>
        <a:lt2>
          <a:srgbClr val="FFCC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
      <a:clrScheme name="20130101_AACltd_temp_20121226 14">
        <a:dk1>
          <a:srgbClr val="000000"/>
        </a:dk1>
        <a:lt1>
          <a:srgbClr val="FFFFFF"/>
        </a:lt1>
        <a:dk2>
          <a:srgbClr val="000000"/>
        </a:dk2>
        <a:lt2>
          <a:srgbClr val="CCFF99"/>
        </a:lt2>
        <a:accent1>
          <a:srgbClr val="FFFF99"/>
        </a:accent1>
        <a:accent2>
          <a:srgbClr val="FF9900"/>
        </a:accent2>
        <a:accent3>
          <a:srgbClr val="FFFFFF"/>
        </a:accent3>
        <a:accent4>
          <a:srgbClr val="000000"/>
        </a:accent4>
        <a:accent5>
          <a:srgbClr val="FFFFCA"/>
        </a:accent5>
        <a:accent6>
          <a:srgbClr val="E78A00"/>
        </a:accent6>
        <a:hlink>
          <a:srgbClr val="FFCC99"/>
        </a:hlink>
        <a:folHlink>
          <a:srgbClr val="3366FF"/>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サイレコ／テンプレート.potx[読み取り専用]" id="{1A0EE7B5-55DD-4575-AEEE-6CBC5150F0A1}" vid="{C95ABF04-ED3E-4AD3-A7E6-1BABD7256D8E}"/>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サイレコ／テンプレート</Template>
  <TotalTime>2963</TotalTime>
  <Words>1119</Words>
  <Application>Microsoft Office PowerPoint</Application>
  <PresentationFormat>A4 210 x 297 mm</PresentationFormat>
  <Paragraphs>176</Paragraphs>
  <Slides>17</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17</vt:i4>
      </vt:variant>
    </vt:vector>
  </HeadingPairs>
  <TitlesOfParts>
    <vt:vector size="23" baseType="lpstr">
      <vt:lpstr>Meiryo UI</vt:lpstr>
      <vt:lpstr>Meiryo UI </vt:lpstr>
      <vt:lpstr>ＭＳ Ｐゴシック</vt:lpstr>
      <vt:lpstr>Arial</vt:lpstr>
      <vt:lpstr>Wingdings</vt:lpstr>
      <vt:lpstr>20201005_temp</vt:lpstr>
      <vt:lpstr>サイレコ_二要素認証_マニュアル</vt:lpstr>
      <vt:lpstr>目次</vt:lpstr>
      <vt:lpstr>機能概要</vt:lpstr>
      <vt:lpstr>事前準備</vt:lpstr>
      <vt:lpstr>事前準備</vt:lpstr>
      <vt:lpstr>SMS認証</vt:lpstr>
      <vt:lpstr>SMS認証 事前準備（管理者アカウント）</vt:lpstr>
      <vt:lpstr>SMS認証 事前準備（従業員アカウント）</vt:lpstr>
      <vt:lpstr>SMS認証 ログイン方法</vt:lpstr>
      <vt:lpstr>SMS認証 認証手順</vt:lpstr>
      <vt:lpstr>アプリ認証</vt:lpstr>
      <vt:lpstr>アプリ認証 事前準備：Google認証アプリケーションの設定</vt:lpstr>
      <vt:lpstr>アプリ認証 事前準備： Google認証アプリケーションの設定</vt:lpstr>
      <vt:lpstr>アプリ認証 ログイン方法</vt:lpstr>
      <vt:lpstr>アプリ認証 認証手順</vt:lpstr>
      <vt:lpstr>アプリ認証 認証手順</vt:lpstr>
      <vt:lpstr>PowerPoint プレゼンテーション</vt:lpstr>
    </vt:vector>
  </TitlesOfParts>
  <Manager>管理本部</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サイレコ_二要素認証_マニュアル</dc:title>
  <dc:creator>秦 奈美</dc:creator>
  <cp:lastModifiedBy>西野 璃音 / Active and Company</cp:lastModifiedBy>
  <cp:revision>104</cp:revision>
  <cp:lastPrinted>2018-10-09T00:40:02Z</cp:lastPrinted>
  <dcterms:created xsi:type="dcterms:W3CDTF">2020-12-04T02:08:55Z</dcterms:created>
  <dcterms:modified xsi:type="dcterms:W3CDTF">2024-11-08T00:57:53Z</dcterms:modified>
</cp:coreProperties>
</file>